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15" r:id="rId5"/>
  </p:sldMasterIdLst>
  <p:notesMasterIdLst>
    <p:notesMasterId r:id="rId23"/>
  </p:notesMasterIdLst>
  <p:sldIdLst>
    <p:sldId id="634" r:id="rId6"/>
    <p:sldId id="268" r:id="rId7"/>
    <p:sldId id="270" r:id="rId8"/>
    <p:sldId id="546" r:id="rId9"/>
    <p:sldId id="635" r:id="rId10"/>
    <p:sldId id="622" r:id="rId11"/>
    <p:sldId id="646" r:id="rId12"/>
    <p:sldId id="619" r:id="rId13"/>
    <p:sldId id="618" r:id="rId14"/>
    <p:sldId id="624" r:id="rId15"/>
    <p:sldId id="625" r:id="rId16"/>
    <p:sldId id="344" r:id="rId17"/>
    <p:sldId id="654" r:id="rId18"/>
    <p:sldId id="655" r:id="rId19"/>
    <p:sldId id="299" r:id="rId20"/>
    <p:sldId id="614" r:id="rId21"/>
    <p:sldId id="9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pics &amp; Intro" id="{96CF3142-1DFF-FA42-98DF-DD981B30DD9A}">
          <p14:sldIdLst>
            <p14:sldId id="634"/>
            <p14:sldId id="268"/>
            <p14:sldId id="270"/>
            <p14:sldId id="546"/>
            <p14:sldId id="635"/>
          </p14:sldIdLst>
        </p14:section>
        <p14:section name="Industry Context, Challenges, Goals" id="{822D5D0C-BCFA-134E-BBAD-486B9D8C2F54}">
          <p14:sldIdLst>
            <p14:sldId id="622"/>
            <p14:sldId id="646"/>
            <p14:sldId id="619"/>
            <p14:sldId id="618"/>
          </p14:sldIdLst>
        </p14:section>
        <p14:section name="SOLUTION" id="{6DF9D10A-2449-2344-AB0C-4F6347278BDF}">
          <p14:sldIdLst>
            <p14:sldId id="624"/>
            <p14:sldId id="625"/>
            <p14:sldId id="344"/>
            <p14:sldId id="654"/>
            <p14:sldId id="655"/>
            <p14:sldId id="299"/>
            <p14:sldId id="614"/>
          </p14:sldIdLst>
        </p14:section>
        <p14:section name="Outcomes" id="{03710D25-6C0B-8A41-9025-2671CD9B4DAF}">
          <p14:sldIdLst>
            <p14:sldId id="903"/>
          </p14:sldIdLst>
        </p14:section>
        <p14:section name="Consortium &amp; Governance" id="{A4434D9C-D102-C247-8789-E458CBFB0DB0}">
          <p14:sldIdLst/>
        </p14:section>
        <p14:section name="Blockchain" id="{55E990D7-C9E6-F94C-AE3F-1CAB6A795AC4}">
          <p14:sldIdLst/>
        </p14:section>
        <p14:section name="Roadmap" id="{53DC3C99-E8F9-6244-8DF1-AE3660FDFED3}">
          <p14:sldIdLst/>
        </p14:section>
        <p14:section name="Next Steps" id="{090944AB-79BD-284F-AD6D-57A1046C319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idhar Vanaparthi" initials="SV" lastIdx="1" clrIdx="0">
    <p:extLst>
      <p:ext uri="{19B8F6BF-5375-455C-9EA6-DF929625EA0E}">
        <p15:presenceInfo xmlns:p15="http://schemas.microsoft.com/office/powerpoint/2012/main" userId="S::sridhar.vanaparthi@elspectra.com::c701977a-c169-40ec-94b7-d241b644d251" providerId="AD"/>
      </p:ext>
    </p:extLst>
  </p:cmAuthor>
  <p:cmAuthor id="2" name="Cherie Duncan" initials="CD" lastIdx="28" clrIdx="1">
    <p:extLst>
      <p:ext uri="{19B8F6BF-5375-455C-9EA6-DF929625EA0E}">
        <p15:presenceInfo xmlns:p15="http://schemas.microsoft.com/office/powerpoint/2012/main" userId="S::cherie.duncan@itpeoplecorp.onmicrosoft.com::07f866c6-6ae4-4303-a768-81828a4b7e75" providerId="AD"/>
      </p:ext>
    </p:extLst>
  </p:cmAuthor>
  <p:cmAuthor id="3" name="VISHNU TADEPALLI" initials="VT" lastIdx="1" clrIdx="2">
    <p:extLst>
      <p:ext uri="{19B8F6BF-5375-455C-9EA6-DF929625EA0E}">
        <p15:presenceInfo xmlns:p15="http://schemas.microsoft.com/office/powerpoint/2012/main" userId="S::vptadepa@us.ibm.com::0e0435d5-b50f-45b0-bf3a-d9e09ea23422" providerId="AD"/>
      </p:ext>
    </p:extLst>
  </p:cmAuthor>
  <p:cmAuthor id="4" name="Isaac Kunkel" initials="IK" lastIdx="6" clrIdx="3">
    <p:extLst>
      <p:ext uri="{19B8F6BF-5375-455C-9EA6-DF929625EA0E}">
        <p15:presenceInfo xmlns:p15="http://schemas.microsoft.com/office/powerpoint/2012/main" userId="Isaac Kunk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353"/>
    <a:srgbClr val="0075F2"/>
    <a:srgbClr val="79B2F5"/>
    <a:srgbClr val="A6CBF9"/>
    <a:srgbClr val="145BB0"/>
    <a:srgbClr val="BFA54D"/>
    <a:srgbClr val="D2B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FC8BF-FE8D-4A0D-AA05-F7ACE71CCA66}" v="3" dt="2019-11-21T15:07:09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6" autoAdjust="0"/>
    <p:restoredTop sz="93617" autoAdjust="0"/>
  </p:normalViewPr>
  <p:slideViewPr>
    <p:cSldViewPr snapToGrid="0" snapToObjects="1">
      <p:cViewPr varScale="1">
        <p:scale>
          <a:sx n="59" d="100"/>
          <a:sy n="59" d="100"/>
        </p:scale>
        <p:origin x="1200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Storr" userId="024c085542820882" providerId="LiveId" clId="{E99BB73E-F896-4F0E-BB92-D067AF4919C0}"/>
    <pc:docChg chg="undo addSld delSld modSld sldOrd">
      <pc:chgData name="Gary Storr" userId="024c085542820882" providerId="LiveId" clId="{E99BB73E-F896-4F0E-BB92-D067AF4919C0}" dt="2019-10-21T15:50:50.568" v="26"/>
      <pc:docMkLst>
        <pc:docMk/>
      </pc:docMkLst>
      <pc:sldChg chg="ord">
        <pc:chgData name="Gary Storr" userId="024c085542820882" providerId="LiveId" clId="{E99BB73E-F896-4F0E-BB92-D067AF4919C0}" dt="2019-10-21T15:50:50.568" v="26"/>
        <pc:sldMkLst>
          <pc:docMk/>
          <pc:sldMk cId="4215149495" sldId="344"/>
        </pc:sldMkLst>
      </pc:sldChg>
      <pc:sldChg chg="modSp">
        <pc:chgData name="Gary Storr" userId="024c085542820882" providerId="LiveId" clId="{E99BB73E-F896-4F0E-BB92-D067AF4919C0}" dt="2019-10-19T17:32:19.083" v="25" actId="14100"/>
        <pc:sldMkLst>
          <pc:docMk/>
          <pc:sldMk cId="707235453" sldId="622"/>
        </pc:sldMkLst>
        <pc:spChg chg="mod">
          <ac:chgData name="Gary Storr" userId="024c085542820882" providerId="LiveId" clId="{E99BB73E-F896-4F0E-BB92-D067AF4919C0}" dt="2019-10-19T17:31:54.531" v="21" actId="14100"/>
          <ac:spMkLst>
            <pc:docMk/>
            <pc:sldMk cId="707235453" sldId="622"/>
            <ac:spMk id="31" creationId="{04E8A3E8-11EF-4C0B-9720-92C07C93A3B0}"/>
          </ac:spMkLst>
        </pc:spChg>
        <pc:spChg chg="mod">
          <ac:chgData name="Gary Storr" userId="024c085542820882" providerId="LiveId" clId="{E99BB73E-F896-4F0E-BB92-D067AF4919C0}" dt="2019-10-19T17:32:19.083" v="25" actId="14100"/>
          <ac:spMkLst>
            <pc:docMk/>
            <pc:sldMk cId="707235453" sldId="622"/>
            <ac:spMk id="35" creationId="{03C38861-DD4A-4AAF-B757-878690035082}"/>
          </ac:spMkLst>
        </pc:spChg>
      </pc:sldChg>
      <pc:sldChg chg="delSp">
        <pc:chgData name="Gary Storr" userId="024c085542820882" providerId="LiveId" clId="{E99BB73E-F896-4F0E-BB92-D067AF4919C0}" dt="2019-09-24T18:50:49.129" v="2" actId="478"/>
        <pc:sldMkLst>
          <pc:docMk/>
          <pc:sldMk cId="2244786105" sldId="655"/>
        </pc:sldMkLst>
        <pc:spChg chg="del">
          <ac:chgData name="Gary Storr" userId="024c085542820882" providerId="LiveId" clId="{E99BB73E-F896-4F0E-BB92-D067AF4919C0}" dt="2019-09-24T18:50:46.598" v="1" actId="478"/>
          <ac:spMkLst>
            <pc:docMk/>
            <pc:sldMk cId="2244786105" sldId="655"/>
            <ac:spMk id="68" creationId="{8B6E9E7E-C44F-4849-97FB-7DA97FB4C15A}"/>
          </ac:spMkLst>
        </pc:spChg>
        <pc:spChg chg="del">
          <ac:chgData name="Gary Storr" userId="024c085542820882" providerId="LiveId" clId="{E99BB73E-F896-4F0E-BB92-D067AF4919C0}" dt="2019-09-24T18:50:44.430" v="0" actId="478"/>
          <ac:spMkLst>
            <pc:docMk/>
            <pc:sldMk cId="2244786105" sldId="655"/>
            <ac:spMk id="89" creationId="{39F312AD-27FB-4A74-8DC5-2727FE61B666}"/>
          </ac:spMkLst>
        </pc:spChg>
        <pc:picChg chg="del">
          <ac:chgData name="Gary Storr" userId="024c085542820882" providerId="LiveId" clId="{E99BB73E-F896-4F0E-BB92-D067AF4919C0}" dt="2019-09-24T18:50:49.129" v="2" actId="478"/>
          <ac:picMkLst>
            <pc:docMk/>
            <pc:sldMk cId="2244786105" sldId="655"/>
            <ac:picMk id="60" creationId="{56C0BAAF-7B4C-45E2-9D8B-0C04CFDA065C}"/>
          </ac:picMkLst>
        </pc:picChg>
        <pc:picChg chg="del">
          <ac:chgData name="Gary Storr" userId="024c085542820882" providerId="LiveId" clId="{E99BB73E-F896-4F0E-BB92-D067AF4919C0}" dt="2019-09-24T18:50:46.598" v="1" actId="478"/>
          <ac:picMkLst>
            <pc:docMk/>
            <pc:sldMk cId="2244786105" sldId="655"/>
            <ac:picMk id="65" creationId="{FB14C7C3-3AA3-4374-A5BC-B9663BE07C68}"/>
          </ac:picMkLst>
        </pc:picChg>
        <pc:picChg chg="del">
          <ac:chgData name="Gary Storr" userId="024c085542820882" providerId="LiveId" clId="{E99BB73E-F896-4F0E-BB92-D067AF4919C0}" dt="2019-09-24T18:50:44.430" v="0" actId="478"/>
          <ac:picMkLst>
            <pc:docMk/>
            <pc:sldMk cId="2244786105" sldId="655"/>
            <ac:picMk id="76" creationId="{E3CE23F1-0E92-4C68-83E6-FFFF87BC853F}"/>
          </ac:picMkLst>
        </pc:picChg>
        <pc:picChg chg="del">
          <ac:chgData name="Gary Storr" userId="024c085542820882" providerId="LiveId" clId="{E99BB73E-F896-4F0E-BB92-D067AF4919C0}" dt="2019-09-24T18:50:44.430" v="0" actId="478"/>
          <ac:picMkLst>
            <pc:docMk/>
            <pc:sldMk cId="2244786105" sldId="655"/>
            <ac:picMk id="77" creationId="{FB7621F7-4792-48CB-A249-8681D4271217}"/>
          </ac:picMkLst>
        </pc:picChg>
        <pc:picChg chg="del">
          <ac:chgData name="Gary Storr" userId="024c085542820882" providerId="LiveId" clId="{E99BB73E-F896-4F0E-BB92-D067AF4919C0}" dt="2019-09-24T18:50:44.430" v="0" actId="478"/>
          <ac:picMkLst>
            <pc:docMk/>
            <pc:sldMk cId="2244786105" sldId="655"/>
            <ac:picMk id="78" creationId="{38C19382-7C70-4281-B226-BB322956F155}"/>
          </ac:picMkLst>
        </pc:picChg>
        <pc:picChg chg="del">
          <ac:chgData name="Gary Storr" userId="024c085542820882" providerId="LiveId" clId="{E99BB73E-F896-4F0E-BB92-D067AF4919C0}" dt="2019-09-24T18:50:44.430" v="0" actId="478"/>
          <ac:picMkLst>
            <pc:docMk/>
            <pc:sldMk cId="2244786105" sldId="655"/>
            <ac:picMk id="79" creationId="{59724C93-E8F4-4798-B651-6005B842FA37}"/>
          </ac:picMkLst>
        </pc:picChg>
        <pc:picChg chg="del">
          <ac:chgData name="Gary Storr" userId="024c085542820882" providerId="LiveId" clId="{E99BB73E-F896-4F0E-BB92-D067AF4919C0}" dt="2019-09-24T18:50:44.430" v="0" actId="478"/>
          <ac:picMkLst>
            <pc:docMk/>
            <pc:sldMk cId="2244786105" sldId="655"/>
            <ac:picMk id="81" creationId="{80B1AD1C-2B39-4F63-B420-D9CE7DB6A047}"/>
          </ac:picMkLst>
        </pc:picChg>
        <pc:picChg chg="del">
          <ac:chgData name="Gary Storr" userId="024c085542820882" providerId="LiveId" clId="{E99BB73E-F896-4F0E-BB92-D067AF4919C0}" dt="2019-09-24T18:50:44.430" v="0" actId="478"/>
          <ac:picMkLst>
            <pc:docMk/>
            <pc:sldMk cId="2244786105" sldId="655"/>
            <ac:picMk id="82" creationId="{42D56FF7-B7F9-4122-96B9-06F0796485A2}"/>
          </ac:picMkLst>
        </pc:picChg>
        <pc:picChg chg="del">
          <ac:chgData name="Gary Storr" userId="024c085542820882" providerId="LiveId" clId="{E99BB73E-F896-4F0E-BB92-D067AF4919C0}" dt="2019-09-24T18:50:44.430" v="0" actId="478"/>
          <ac:picMkLst>
            <pc:docMk/>
            <pc:sldMk cId="2244786105" sldId="655"/>
            <ac:picMk id="83" creationId="{143FEA71-4906-4058-8D00-7CEB4D44D5ED}"/>
          </ac:picMkLst>
        </pc:picChg>
        <pc:picChg chg="del">
          <ac:chgData name="Gary Storr" userId="024c085542820882" providerId="LiveId" clId="{E99BB73E-F896-4F0E-BB92-D067AF4919C0}" dt="2019-09-24T18:50:44.430" v="0" actId="478"/>
          <ac:picMkLst>
            <pc:docMk/>
            <pc:sldMk cId="2244786105" sldId="655"/>
            <ac:picMk id="84" creationId="{CA156744-179E-4CF0-9DB6-FE05DE687A10}"/>
          </ac:picMkLst>
        </pc:picChg>
        <pc:picChg chg="del">
          <ac:chgData name="Gary Storr" userId="024c085542820882" providerId="LiveId" clId="{E99BB73E-F896-4F0E-BB92-D067AF4919C0}" dt="2019-09-24T18:50:44.430" v="0" actId="478"/>
          <ac:picMkLst>
            <pc:docMk/>
            <pc:sldMk cId="2244786105" sldId="655"/>
            <ac:picMk id="88" creationId="{1128262D-4316-451A-B163-33B1B87B9506}"/>
          </ac:picMkLst>
        </pc:picChg>
      </pc:sldChg>
      <pc:sldChg chg="add del">
        <pc:chgData name="Gary Storr" userId="024c085542820882" providerId="LiveId" clId="{E99BB73E-F896-4F0E-BB92-D067AF4919C0}" dt="2019-09-24T18:50:58.664" v="5"/>
        <pc:sldMkLst>
          <pc:docMk/>
          <pc:sldMk cId="3471219862" sldId="903"/>
        </pc:sldMkLst>
      </pc:sldChg>
    </pc:docChg>
  </pc:docChgLst>
  <pc:docChgLst>
    <pc:chgData name="Gary Storr" userId="024c085542820882" providerId="LiveId" clId="{048FC8BF-FE8D-4A0D-AA05-F7ACE71CCA66}"/>
    <pc:docChg chg="custSel addSld modSld sldOrd">
      <pc:chgData name="Gary Storr" userId="024c085542820882" providerId="LiveId" clId="{048FC8BF-FE8D-4A0D-AA05-F7ACE71CCA66}" dt="2019-11-21T16:01:57.003" v="4" actId="313"/>
      <pc:docMkLst>
        <pc:docMk/>
      </pc:docMkLst>
      <pc:sldChg chg="modSp">
        <pc:chgData name="Gary Storr" userId="024c085542820882" providerId="LiveId" clId="{048FC8BF-FE8D-4A0D-AA05-F7ACE71CCA66}" dt="2019-11-21T16:01:57.003" v="4" actId="313"/>
        <pc:sldMkLst>
          <pc:docMk/>
          <pc:sldMk cId="3567454042" sldId="299"/>
        </pc:sldMkLst>
        <pc:spChg chg="mod">
          <ac:chgData name="Gary Storr" userId="024c085542820882" providerId="LiveId" clId="{048FC8BF-FE8D-4A0D-AA05-F7ACE71CCA66}" dt="2019-11-21T16:01:57.003" v="4" actId="313"/>
          <ac:spMkLst>
            <pc:docMk/>
            <pc:sldMk cId="3567454042" sldId="299"/>
            <ac:spMk id="59" creationId="{5F4CE0D3-0DD1-49BA-BB39-CE5C063BB0D7}"/>
          </ac:spMkLst>
        </pc:spChg>
      </pc:sldChg>
      <pc:sldChg chg="ord">
        <pc:chgData name="Gary Storr" userId="024c085542820882" providerId="LiveId" clId="{048FC8BF-FE8D-4A0D-AA05-F7ACE71CCA66}" dt="2019-11-21T15:07:09.337" v="2"/>
        <pc:sldMkLst>
          <pc:docMk/>
          <pc:sldMk cId="2606089816" sldId="614"/>
        </pc:sldMkLst>
      </pc:sldChg>
      <pc:sldChg chg="add">
        <pc:chgData name="Gary Storr" userId="024c085542820882" providerId="LiveId" clId="{048FC8BF-FE8D-4A0D-AA05-F7ACE71CCA66}" dt="2019-11-21T15:06:57.389" v="0"/>
        <pc:sldMkLst>
          <pc:docMk/>
          <pc:sldMk cId="1559516274" sldId="654"/>
        </pc:sldMkLst>
      </pc:sldChg>
      <pc:sldChg chg="ord">
        <pc:chgData name="Gary Storr" userId="024c085542820882" providerId="LiveId" clId="{048FC8BF-FE8D-4A0D-AA05-F7ACE71CCA66}" dt="2019-11-21T15:07:06.588" v="1"/>
        <pc:sldMkLst>
          <pc:docMk/>
          <pc:sldMk cId="2244786105" sldId="655"/>
        </pc:sldMkLst>
      </pc:sldChg>
    </pc:docChg>
  </pc:docChgLst>
  <pc:docChgLst>
    <pc:chgData name="Gary Storr" userId="024c085542820882" providerId="LiveId" clId="{F9275F09-2A2E-4400-B584-056DAA6B7AD4}"/>
    <pc:docChg chg="undo custSel modSld sldOrd">
      <pc:chgData name="Gary Storr" userId="024c085542820882" providerId="LiveId" clId="{F9275F09-2A2E-4400-B584-056DAA6B7AD4}" dt="2019-08-29T12:19:33.312" v="417" actId="207"/>
      <pc:docMkLst>
        <pc:docMk/>
      </pc:docMkLst>
      <pc:sldChg chg="addSp delSp modSp">
        <pc:chgData name="Gary Storr" userId="024c085542820882" providerId="LiveId" clId="{F9275F09-2A2E-4400-B584-056DAA6B7AD4}" dt="2019-08-29T12:19:33.312" v="417" actId="207"/>
        <pc:sldMkLst>
          <pc:docMk/>
          <pc:sldMk cId="4215149495" sldId="344"/>
        </pc:sldMkLst>
        <pc:spChg chg="add mod">
          <ac:chgData name="Gary Storr" userId="024c085542820882" providerId="LiveId" clId="{F9275F09-2A2E-4400-B584-056DAA6B7AD4}" dt="2019-08-29T11:40:22.361" v="8" actId="207"/>
          <ac:spMkLst>
            <pc:docMk/>
            <pc:sldMk cId="4215149495" sldId="344"/>
            <ac:spMk id="2" creationId="{C6492E6B-3E3A-460F-A6D8-81E83F7B8359}"/>
          </ac:spMkLst>
        </pc:spChg>
        <pc:spChg chg="add del mod">
          <ac:chgData name="Gary Storr" userId="024c085542820882" providerId="LiveId" clId="{F9275F09-2A2E-4400-B584-056DAA6B7AD4}" dt="2019-08-29T11:40:44.636" v="10" actId="478"/>
          <ac:spMkLst>
            <pc:docMk/>
            <pc:sldMk cId="4215149495" sldId="344"/>
            <ac:spMk id="3" creationId="{F584B62C-8766-4B27-AB54-398D316C1111}"/>
          </ac:spMkLst>
        </pc:spChg>
        <pc:spChg chg="add del mod">
          <ac:chgData name="Gary Storr" userId="024c085542820882" providerId="LiveId" clId="{F9275F09-2A2E-4400-B584-056DAA6B7AD4}" dt="2019-08-29T12:04:25.580" v="236" actId="478"/>
          <ac:spMkLst>
            <pc:docMk/>
            <pc:sldMk cId="4215149495" sldId="344"/>
            <ac:spMk id="5" creationId="{1E3AF3FB-2309-4E1C-8F33-3259AF3F303D}"/>
          </ac:spMkLst>
        </pc:spChg>
        <pc:spChg chg="del mod">
          <ac:chgData name="Gary Storr" userId="024c085542820882" providerId="LiveId" clId="{F9275F09-2A2E-4400-B584-056DAA6B7AD4}" dt="2019-08-29T12:04:22.944" v="235" actId="478"/>
          <ac:spMkLst>
            <pc:docMk/>
            <pc:sldMk cId="4215149495" sldId="344"/>
            <ac:spMk id="8" creationId="{AFB7817B-1460-430C-A536-E1EA06CC39E5}"/>
          </ac:spMkLst>
        </pc:spChg>
        <pc:spChg chg="del">
          <ac:chgData name="Gary Storr" userId="024c085542820882" providerId="LiveId" clId="{F9275F09-2A2E-4400-B584-056DAA6B7AD4}" dt="2019-08-29T11:41:17.213" v="27" actId="478"/>
          <ac:spMkLst>
            <pc:docMk/>
            <pc:sldMk cId="4215149495" sldId="344"/>
            <ac:spMk id="9" creationId="{4240D33A-5BCD-43D4-9C44-22F51CAA5A36}"/>
          </ac:spMkLst>
        </pc:spChg>
        <pc:spChg chg="add del mod">
          <ac:chgData name="Gary Storr" userId="024c085542820882" providerId="LiveId" clId="{F9275F09-2A2E-4400-B584-056DAA6B7AD4}" dt="2019-08-29T11:54:01.317" v="137" actId="478"/>
          <ac:spMkLst>
            <pc:docMk/>
            <pc:sldMk cId="4215149495" sldId="344"/>
            <ac:spMk id="10" creationId="{15795594-5EC0-406E-AEDC-F2829BCF348F}"/>
          </ac:spMkLst>
        </pc:spChg>
        <pc:spChg chg="add del mod">
          <ac:chgData name="Gary Storr" userId="024c085542820882" providerId="LiveId" clId="{F9275F09-2A2E-4400-B584-056DAA6B7AD4}" dt="2019-08-29T12:04:36.809" v="237" actId="478"/>
          <ac:spMkLst>
            <pc:docMk/>
            <pc:sldMk cId="4215149495" sldId="344"/>
            <ac:spMk id="13" creationId="{710171B7-9323-4F79-9CF5-D777ECAF698F}"/>
          </ac:spMkLst>
        </pc:spChg>
        <pc:spChg chg="add del mod">
          <ac:chgData name="Gary Storr" userId="024c085542820882" providerId="LiveId" clId="{F9275F09-2A2E-4400-B584-056DAA6B7AD4}" dt="2019-08-29T12:17:32.985" v="367" actId="478"/>
          <ac:spMkLst>
            <pc:docMk/>
            <pc:sldMk cId="4215149495" sldId="344"/>
            <ac:spMk id="14" creationId="{8184A1AF-6CE8-4EB1-ADDF-CB3D2EA68BAB}"/>
          </ac:spMkLst>
        </pc:spChg>
        <pc:spChg chg="add del mod">
          <ac:chgData name="Gary Storr" userId="024c085542820882" providerId="LiveId" clId="{F9275F09-2A2E-4400-B584-056DAA6B7AD4}" dt="2019-08-29T12:17:30.211" v="366" actId="478"/>
          <ac:spMkLst>
            <pc:docMk/>
            <pc:sldMk cId="4215149495" sldId="344"/>
            <ac:spMk id="15" creationId="{F9E579EC-E475-4426-A6B7-9CAC0BB97D52}"/>
          </ac:spMkLst>
        </pc:spChg>
        <pc:spChg chg="add del">
          <ac:chgData name="Gary Storr" userId="024c085542820882" providerId="LiveId" clId="{F9275F09-2A2E-4400-B584-056DAA6B7AD4}" dt="2019-08-29T12:10:31.389" v="294"/>
          <ac:spMkLst>
            <pc:docMk/>
            <pc:sldMk cId="4215149495" sldId="344"/>
            <ac:spMk id="16" creationId="{5C9D906C-5171-40A4-B369-F08EC9B2A05A}"/>
          </ac:spMkLst>
        </pc:spChg>
        <pc:spChg chg="add mod">
          <ac:chgData name="Gary Storr" userId="024c085542820882" providerId="LiveId" clId="{F9275F09-2A2E-4400-B584-056DAA6B7AD4}" dt="2019-08-29T12:19:33.312" v="417" actId="207"/>
          <ac:spMkLst>
            <pc:docMk/>
            <pc:sldMk cId="4215149495" sldId="344"/>
            <ac:spMk id="17" creationId="{67F578CD-20C0-47F7-BD99-C2B8117E6B2A}"/>
          </ac:spMkLst>
        </pc:spChg>
        <pc:spChg chg="add del mod">
          <ac:chgData name="Gary Storr" userId="024c085542820882" providerId="LiveId" clId="{F9275F09-2A2E-4400-B584-056DAA6B7AD4}" dt="2019-08-29T12:04:41.329" v="247" actId="1035"/>
          <ac:spMkLst>
            <pc:docMk/>
            <pc:sldMk cId="4215149495" sldId="344"/>
            <ac:spMk id="37" creationId="{9B7123DF-D526-4573-8310-918B30EFBAD1}"/>
          </ac:spMkLst>
        </pc:spChg>
        <pc:spChg chg="del mod">
          <ac:chgData name="Gary Storr" userId="024c085542820882" providerId="LiveId" clId="{F9275F09-2A2E-4400-B584-056DAA6B7AD4}" dt="2019-08-29T12:04:19.686" v="234" actId="478"/>
          <ac:spMkLst>
            <pc:docMk/>
            <pc:sldMk cId="4215149495" sldId="344"/>
            <ac:spMk id="48" creationId="{53BB6047-A423-4408-98FD-05FBB64DBA5A}"/>
          </ac:spMkLst>
        </pc:spChg>
        <pc:spChg chg="del mod">
          <ac:chgData name="Gary Storr" userId="024c085542820882" providerId="LiveId" clId="{F9275F09-2A2E-4400-B584-056DAA6B7AD4}" dt="2019-08-29T12:04:19.686" v="234" actId="478"/>
          <ac:spMkLst>
            <pc:docMk/>
            <pc:sldMk cId="4215149495" sldId="344"/>
            <ac:spMk id="49" creationId="{05374F34-C455-44F5-95E7-689827A5B197}"/>
          </ac:spMkLst>
        </pc:spChg>
        <pc:spChg chg="del mod">
          <ac:chgData name="Gary Storr" userId="024c085542820882" providerId="LiveId" clId="{F9275F09-2A2E-4400-B584-056DAA6B7AD4}" dt="2019-08-29T12:04:19.686" v="234" actId="478"/>
          <ac:spMkLst>
            <pc:docMk/>
            <pc:sldMk cId="4215149495" sldId="344"/>
            <ac:spMk id="50" creationId="{E3CDBFCA-0224-419B-A475-796C9FCAC7ED}"/>
          </ac:spMkLst>
        </pc:spChg>
        <pc:spChg chg="del mod">
          <ac:chgData name="Gary Storr" userId="024c085542820882" providerId="LiveId" clId="{F9275F09-2A2E-4400-B584-056DAA6B7AD4}" dt="2019-08-29T12:04:19.686" v="234" actId="478"/>
          <ac:spMkLst>
            <pc:docMk/>
            <pc:sldMk cId="4215149495" sldId="344"/>
            <ac:spMk id="51" creationId="{CE6A4148-4BCE-407D-A383-0DA6CC2070A0}"/>
          </ac:spMkLst>
        </pc:spChg>
        <pc:spChg chg="del">
          <ac:chgData name="Gary Storr" userId="024c085542820882" providerId="LiveId" clId="{F9275F09-2A2E-4400-B584-056DAA6B7AD4}" dt="2019-08-29T11:39:54.894" v="2" actId="478"/>
          <ac:spMkLst>
            <pc:docMk/>
            <pc:sldMk cId="4215149495" sldId="344"/>
            <ac:spMk id="53" creationId="{7BD5A4AB-7E6F-40D9-8734-20088F610E3B}"/>
          </ac:spMkLst>
        </pc:spChg>
        <pc:spChg chg="mod">
          <ac:chgData name="Gary Storr" userId="024c085542820882" providerId="LiveId" clId="{F9275F09-2A2E-4400-B584-056DAA6B7AD4}" dt="2019-08-29T12:19:16.459" v="415" actId="403"/>
          <ac:spMkLst>
            <pc:docMk/>
            <pc:sldMk cId="4215149495" sldId="344"/>
            <ac:spMk id="61" creationId="{72508CBE-5B16-4C0B-AE75-DF5E33319951}"/>
          </ac:spMkLst>
        </pc:spChg>
        <pc:spChg chg="mod">
          <ac:chgData name="Gary Storr" userId="024c085542820882" providerId="LiveId" clId="{F9275F09-2A2E-4400-B584-056DAA6B7AD4}" dt="2019-08-29T12:19:16.459" v="415" actId="403"/>
          <ac:spMkLst>
            <pc:docMk/>
            <pc:sldMk cId="4215149495" sldId="344"/>
            <ac:spMk id="69" creationId="{97A40C20-DC46-4A5B-87C0-2706B9E9ACD6}"/>
          </ac:spMkLst>
        </pc:spChg>
        <pc:spChg chg="mod">
          <ac:chgData name="Gary Storr" userId="024c085542820882" providerId="LiveId" clId="{F9275F09-2A2E-4400-B584-056DAA6B7AD4}" dt="2019-08-29T12:19:16.459" v="415" actId="403"/>
          <ac:spMkLst>
            <pc:docMk/>
            <pc:sldMk cId="4215149495" sldId="344"/>
            <ac:spMk id="70" creationId="{7A45E375-303C-4048-8F3E-CD5A49AEB49F}"/>
          </ac:spMkLst>
        </pc:spChg>
        <pc:spChg chg="mod">
          <ac:chgData name="Gary Storr" userId="024c085542820882" providerId="LiveId" clId="{F9275F09-2A2E-4400-B584-056DAA6B7AD4}" dt="2019-08-29T12:19:16.459" v="415" actId="403"/>
          <ac:spMkLst>
            <pc:docMk/>
            <pc:sldMk cId="4215149495" sldId="344"/>
            <ac:spMk id="71" creationId="{5C506D8F-3547-4631-87F5-0F826F221322}"/>
          </ac:spMkLst>
        </pc:spChg>
        <pc:spChg chg="mod">
          <ac:chgData name="Gary Storr" userId="024c085542820882" providerId="LiveId" clId="{F9275F09-2A2E-4400-B584-056DAA6B7AD4}" dt="2019-08-29T12:19:16.459" v="415" actId="403"/>
          <ac:spMkLst>
            <pc:docMk/>
            <pc:sldMk cId="4215149495" sldId="344"/>
            <ac:spMk id="72" creationId="{D0925DB0-A568-40A1-8C30-201B1A4BC675}"/>
          </ac:spMkLst>
        </pc:spChg>
        <pc:spChg chg="mod">
          <ac:chgData name="Gary Storr" userId="024c085542820882" providerId="LiveId" clId="{F9275F09-2A2E-4400-B584-056DAA6B7AD4}" dt="2019-08-29T12:19:16.459" v="415" actId="403"/>
          <ac:spMkLst>
            <pc:docMk/>
            <pc:sldMk cId="4215149495" sldId="344"/>
            <ac:spMk id="73" creationId="{93A147DD-CAC3-4BDB-95C5-23F4290A2ABE}"/>
          </ac:spMkLst>
        </pc:spChg>
        <pc:spChg chg="mod">
          <ac:chgData name="Gary Storr" userId="024c085542820882" providerId="LiveId" clId="{F9275F09-2A2E-4400-B584-056DAA6B7AD4}" dt="2019-08-29T12:19:16.459" v="415" actId="403"/>
          <ac:spMkLst>
            <pc:docMk/>
            <pc:sldMk cId="4215149495" sldId="344"/>
            <ac:spMk id="74" creationId="{67DC7C0E-6227-4531-86D7-B90321404AA8}"/>
          </ac:spMkLst>
        </pc:spChg>
        <pc:spChg chg="mod">
          <ac:chgData name="Gary Storr" userId="024c085542820882" providerId="LiveId" clId="{F9275F09-2A2E-4400-B584-056DAA6B7AD4}" dt="2019-08-29T12:19:16.459" v="415" actId="403"/>
          <ac:spMkLst>
            <pc:docMk/>
            <pc:sldMk cId="4215149495" sldId="344"/>
            <ac:spMk id="75" creationId="{0BA8E4CE-9C9C-4BCF-9F55-1C94E9ADD3A3}"/>
          </ac:spMkLst>
        </pc:spChg>
        <pc:spChg chg="mod">
          <ac:chgData name="Gary Storr" userId="024c085542820882" providerId="LiveId" clId="{F9275F09-2A2E-4400-B584-056DAA6B7AD4}" dt="2019-08-29T12:19:16.459" v="415" actId="403"/>
          <ac:spMkLst>
            <pc:docMk/>
            <pc:sldMk cId="4215149495" sldId="344"/>
            <ac:spMk id="76" creationId="{AD35B093-A0D8-483C-81F9-E047709D7098}"/>
          </ac:spMkLst>
        </pc:spChg>
        <pc:spChg chg="mod">
          <ac:chgData name="Gary Storr" userId="024c085542820882" providerId="LiveId" clId="{F9275F09-2A2E-4400-B584-056DAA6B7AD4}" dt="2019-08-29T12:19:16.459" v="415" actId="403"/>
          <ac:spMkLst>
            <pc:docMk/>
            <pc:sldMk cId="4215149495" sldId="344"/>
            <ac:spMk id="77" creationId="{ACA28ED7-A471-456A-A355-64D7646D62E2}"/>
          </ac:spMkLst>
        </pc:spChg>
        <pc:spChg chg="mod">
          <ac:chgData name="Gary Storr" userId="024c085542820882" providerId="LiveId" clId="{F9275F09-2A2E-4400-B584-056DAA6B7AD4}" dt="2019-08-29T12:19:16.459" v="415" actId="403"/>
          <ac:spMkLst>
            <pc:docMk/>
            <pc:sldMk cId="4215149495" sldId="344"/>
            <ac:spMk id="78" creationId="{415C59EB-5FAC-401F-81DD-6094796B35BF}"/>
          </ac:spMkLst>
        </pc:spChg>
        <pc:spChg chg="mod">
          <ac:chgData name="Gary Storr" userId="024c085542820882" providerId="LiveId" clId="{F9275F09-2A2E-4400-B584-056DAA6B7AD4}" dt="2019-08-29T12:19:16.459" v="415" actId="403"/>
          <ac:spMkLst>
            <pc:docMk/>
            <pc:sldMk cId="4215149495" sldId="344"/>
            <ac:spMk id="79" creationId="{7E1EB407-EB83-4E3E-B78D-65FC41166502}"/>
          </ac:spMkLst>
        </pc:spChg>
        <pc:spChg chg="mod">
          <ac:chgData name="Gary Storr" userId="024c085542820882" providerId="LiveId" clId="{F9275F09-2A2E-4400-B584-056DAA6B7AD4}" dt="2019-08-29T12:19:16.459" v="415" actId="403"/>
          <ac:spMkLst>
            <pc:docMk/>
            <pc:sldMk cId="4215149495" sldId="344"/>
            <ac:spMk id="80" creationId="{87C516A6-E945-454D-9CF5-AF7289F4DA59}"/>
          </ac:spMkLst>
        </pc:spChg>
        <pc:spChg chg="mod">
          <ac:chgData name="Gary Storr" userId="024c085542820882" providerId="LiveId" clId="{F9275F09-2A2E-4400-B584-056DAA6B7AD4}" dt="2019-08-29T12:19:16.459" v="415" actId="403"/>
          <ac:spMkLst>
            <pc:docMk/>
            <pc:sldMk cId="4215149495" sldId="344"/>
            <ac:spMk id="81" creationId="{8FDC19ED-7940-4CF0-A712-A62EE4026C65}"/>
          </ac:spMkLst>
        </pc:spChg>
        <pc:spChg chg="mod">
          <ac:chgData name="Gary Storr" userId="024c085542820882" providerId="LiveId" clId="{F9275F09-2A2E-4400-B584-056DAA6B7AD4}" dt="2019-08-29T12:19:16.459" v="415" actId="403"/>
          <ac:spMkLst>
            <pc:docMk/>
            <pc:sldMk cId="4215149495" sldId="344"/>
            <ac:spMk id="82" creationId="{42B36E6F-87A1-4B31-AE13-1056FDE65D8B}"/>
          </ac:spMkLst>
        </pc:spChg>
        <pc:spChg chg="add mod topLvl">
          <ac:chgData name="Gary Storr" userId="024c085542820882" providerId="LiveId" clId="{F9275F09-2A2E-4400-B584-056DAA6B7AD4}" dt="2019-08-29T12:11:08.157" v="301" actId="164"/>
          <ac:spMkLst>
            <pc:docMk/>
            <pc:sldMk cId="4215149495" sldId="344"/>
            <ac:spMk id="83" creationId="{3F9FE1CD-B516-4B75-B793-8E60D9B20E89}"/>
          </ac:spMkLst>
        </pc:spChg>
        <pc:spChg chg="add mod topLvl">
          <ac:chgData name="Gary Storr" userId="024c085542820882" providerId="LiveId" clId="{F9275F09-2A2E-4400-B584-056DAA6B7AD4}" dt="2019-08-29T12:11:08.157" v="301" actId="164"/>
          <ac:spMkLst>
            <pc:docMk/>
            <pc:sldMk cId="4215149495" sldId="344"/>
            <ac:spMk id="84" creationId="{50EC84F7-5C9C-4C7E-B956-2957C4B598EE}"/>
          </ac:spMkLst>
        </pc:spChg>
        <pc:spChg chg="add mod topLvl">
          <ac:chgData name="Gary Storr" userId="024c085542820882" providerId="LiveId" clId="{F9275F09-2A2E-4400-B584-056DAA6B7AD4}" dt="2019-08-29T12:11:08.157" v="301" actId="164"/>
          <ac:spMkLst>
            <pc:docMk/>
            <pc:sldMk cId="4215149495" sldId="344"/>
            <ac:spMk id="85" creationId="{D20870D4-0791-410E-819D-308126C2C5C5}"/>
          </ac:spMkLst>
        </pc:spChg>
        <pc:spChg chg="add del mod topLvl">
          <ac:chgData name="Gary Storr" userId="024c085542820882" providerId="LiveId" clId="{F9275F09-2A2E-4400-B584-056DAA6B7AD4}" dt="2019-08-29T11:50:25.052" v="71" actId="478"/>
          <ac:spMkLst>
            <pc:docMk/>
            <pc:sldMk cId="4215149495" sldId="344"/>
            <ac:spMk id="89" creationId="{98BBA568-4F9E-4483-B55B-23C3D51552E6}"/>
          </ac:spMkLst>
        </pc:spChg>
        <pc:spChg chg="add del mod">
          <ac:chgData name="Gary Storr" userId="024c085542820882" providerId="LiveId" clId="{F9275F09-2A2E-4400-B584-056DAA6B7AD4}" dt="2019-08-29T12:10:54.241" v="300" actId="478"/>
          <ac:spMkLst>
            <pc:docMk/>
            <pc:sldMk cId="4215149495" sldId="344"/>
            <ac:spMk id="90" creationId="{C968F8D0-7446-4709-8437-B1137B6FBADA}"/>
          </ac:spMkLst>
        </pc:spChg>
        <pc:spChg chg="mod">
          <ac:chgData name="Gary Storr" userId="024c085542820882" providerId="LiveId" clId="{F9275F09-2A2E-4400-B584-056DAA6B7AD4}" dt="2019-08-29T12:14:32.497" v="334" actId="403"/>
          <ac:spMkLst>
            <pc:docMk/>
            <pc:sldMk cId="4215149495" sldId="344"/>
            <ac:spMk id="93" creationId="{F30EDB6A-3C0D-48EC-B338-1785ABDC8ED3}"/>
          </ac:spMkLst>
        </pc:spChg>
        <pc:spChg chg="mod">
          <ac:chgData name="Gary Storr" userId="024c085542820882" providerId="LiveId" clId="{F9275F09-2A2E-4400-B584-056DAA6B7AD4}" dt="2019-08-29T12:16:08.620" v="356" actId="1076"/>
          <ac:spMkLst>
            <pc:docMk/>
            <pc:sldMk cId="4215149495" sldId="344"/>
            <ac:spMk id="94" creationId="{8C99CFB4-C7AF-4A66-9BD1-DBFD85BE2789}"/>
          </ac:spMkLst>
        </pc:spChg>
        <pc:spChg chg="mod">
          <ac:chgData name="Gary Storr" userId="024c085542820882" providerId="LiveId" clId="{F9275F09-2A2E-4400-B584-056DAA6B7AD4}" dt="2019-08-29T12:16:03.176" v="355" actId="1076"/>
          <ac:spMkLst>
            <pc:docMk/>
            <pc:sldMk cId="4215149495" sldId="344"/>
            <ac:spMk id="95" creationId="{3CCB8B6A-8ADC-4553-8104-1263380D5D97}"/>
          </ac:spMkLst>
        </pc:spChg>
        <pc:spChg chg="mod">
          <ac:chgData name="Gary Storr" userId="024c085542820882" providerId="LiveId" clId="{F9275F09-2A2E-4400-B584-056DAA6B7AD4}" dt="2019-08-29T12:14:32.497" v="334" actId="403"/>
          <ac:spMkLst>
            <pc:docMk/>
            <pc:sldMk cId="4215149495" sldId="344"/>
            <ac:spMk id="96" creationId="{77ED9B56-D2FD-4151-AC24-B4074FAB9485}"/>
          </ac:spMkLst>
        </pc:spChg>
        <pc:spChg chg="mod">
          <ac:chgData name="Gary Storr" userId="024c085542820882" providerId="LiveId" clId="{F9275F09-2A2E-4400-B584-056DAA6B7AD4}" dt="2019-08-29T12:15:49.324" v="353" actId="1076"/>
          <ac:spMkLst>
            <pc:docMk/>
            <pc:sldMk cId="4215149495" sldId="344"/>
            <ac:spMk id="97" creationId="{BC96D345-0840-4916-AF7D-57DFD5AE500A}"/>
          </ac:spMkLst>
        </pc:spChg>
        <pc:spChg chg="mod">
          <ac:chgData name="Gary Storr" userId="024c085542820882" providerId="LiveId" clId="{F9275F09-2A2E-4400-B584-056DAA6B7AD4}" dt="2019-08-29T12:15:56.167" v="354" actId="1076"/>
          <ac:spMkLst>
            <pc:docMk/>
            <pc:sldMk cId="4215149495" sldId="344"/>
            <ac:spMk id="98" creationId="{4E6A4A91-C747-4A91-8C58-C7A0A0D61FE4}"/>
          </ac:spMkLst>
        </pc:spChg>
        <pc:spChg chg="add mod">
          <ac:chgData name="Gary Storr" userId="024c085542820882" providerId="LiveId" clId="{F9275F09-2A2E-4400-B584-056DAA6B7AD4}" dt="2019-08-29T12:04:57.991" v="249" actId="571"/>
          <ac:spMkLst>
            <pc:docMk/>
            <pc:sldMk cId="4215149495" sldId="344"/>
            <ac:spMk id="99" creationId="{1558C566-6C93-4000-808F-D24A0880448B}"/>
          </ac:spMkLst>
        </pc:spChg>
        <pc:spChg chg="add mod">
          <ac:chgData name="Gary Storr" userId="024c085542820882" providerId="LiveId" clId="{F9275F09-2A2E-4400-B584-056DAA6B7AD4}" dt="2019-08-29T12:04:57.991" v="249" actId="571"/>
          <ac:spMkLst>
            <pc:docMk/>
            <pc:sldMk cId="4215149495" sldId="344"/>
            <ac:spMk id="100" creationId="{F0751877-9BE9-4265-8F2B-522D5B1988EE}"/>
          </ac:spMkLst>
        </pc:spChg>
        <pc:spChg chg="add mod">
          <ac:chgData name="Gary Storr" userId="024c085542820882" providerId="LiveId" clId="{F9275F09-2A2E-4400-B584-056DAA6B7AD4}" dt="2019-08-29T12:04:57.991" v="249" actId="571"/>
          <ac:spMkLst>
            <pc:docMk/>
            <pc:sldMk cId="4215149495" sldId="344"/>
            <ac:spMk id="101" creationId="{B3D3C9BF-AF35-4147-9005-4C60F3287587}"/>
          </ac:spMkLst>
        </pc:spChg>
        <pc:grpChg chg="add del mod">
          <ac:chgData name="Gary Storr" userId="024c085542820882" providerId="LiveId" clId="{F9275F09-2A2E-4400-B584-056DAA6B7AD4}" dt="2019-08-29T11:50:19.737" v="70" actId="165"/>
          <ac:grpSpMkLst>
            <pc:docMk/>
            <pc:sldMk cId="4215149495" sldId="344"/>
            <ac:grpSpMk id="4" creationId="{A61A414B-C1E3-46D8-93AC-7A99A359043F}"/>
          </ac:grpSpMkLst>
        </pc:grpChg>
        <pc:grpChg chg="add mod">
          <ac:chgData name="Gary Storr" userId="024c085542820882" providerId="LiveId" clId="{F9275F09-2A2E-4400-B584-056DAA6B7AD4}" dt="2019-08-29T12:16:41.041" v="359" actId="1076"/>
          <ac:grpSpMkLst>
            <pc:docMk/>
            <pc:sldMk cId="4215149495" sldId="344"/>
            <ac:grpSpMk id="18" creationId="{3770CFE4-1B47-4718-A09C-52EB0A245D29}"/>
          </ac:grpSpMkLst>
        </pc:grpChg>
        <pc:grpChg chg="mod">
          <ac:chgData name="Gary Storr" userId="024c085542820882" providerId="LiveId" clId="{F9275F09-2A2E-4400-B584-056DAA6B7AD4}" dt="2019-08-29T12:19:16.459" v="415" actId="403"/>
          <ac:grpSpMkLst>
            <pc:docMk/>
            <pc:sldMk cId="4215149495" sldId="344"/>
            <ac:grpSpMk id="32" creationId="{285B4342-8CEF-405D-8390-D5CEAE98AFA5}"/>
          </ac:grpSpMkLst>
        </pc:grpChg>
        <pc:grpChg chg="mod">
          <ac:chgData name="Gary Storr" userId="024c085542820882" providerId="LiveId" clId="{F9275F09-2A2E-4400-B584-056DAA6B7AD4}" dt="2019-08-29T12:19:16.459" v="415" actId="403"/>
          <ac:grpSpMkLst>
            <pc:docMk/>
            <pc:sldMk cId="4215149495" sldId="344"/>
            <ac:grpSpMk id="33" creationId="{2393A145-87C0-4BE1-AD21-5916A0B45607}"/>
          </ac:grpSpMkLst>
        </pc:grpChg>
        <pc:grpChg chg="mod">
          <ac:chgData name="Gary Storr" userId="024c085542820882" providerId="LiveId" clId="{F9275F09-2A2E-4400-B584-056DAA6B7AD4}" dt="2019-08-29T12:19:16.459" v="415" actId="403"/>
          <ac:grpSpMkLst>
            <pc:docMk/>
            <pc:sldMk cId="4215149495" sldId="344"/>
            <ac:grpSpMk id="34" creationId="{24207934-5BF6-4EC6-869B-316F4DC21AC3}"/>
          </ac:grpSpMkLst>
        </pc:grpChg>
        <pc:grpChg chg="mod">
          <ac:chgData name="Gary Storr" userId="024c085542820882" providerId="LiveId" clId="{F9275F09-2A2E-4400-B584-056DAA6B7AD4}" dt="2019-08-29T12:19:16.459" v="415" actId="403"/>
          <ac:grpSpMkLst>
            <pc:docMk/>
            <pc:sldMk cId="4215149495" sldId="344"/>
            <ac:grpSpMk id="35" creationId="{680E54CE-8D84-4B3A-8669-F0B396F32F1D}"/>
          </ac:grpSpMkLst>
        </pc:grpChg>
        <pc:grpChg chg="mod">
          <ac:chgData name="Gary Storr" userId="024c085542820882" providerId="LiveId" clId="{F9275F09-2A2E-4400-B584-056DAA6B7AD4}" dt="2019-08-29T12:19:16.459" v="415" actId="403"/>
          <ac:grpSpMkLst>
            <pc:docMk/>
            <pc:sldMk cId="4215149495" sldId="344"/>
            <ac:grpSpMk id="36" creationId="{FC6E96BC-3352-4B00-8BD2-468BCA8C84B2}"/>
          </ac:grpSpMkLst>
        </pc:grpChg>
        <pc:grpChg chg="mod">
          <ac:chgData name="Gary Storr" userId="024c085542820882" providerId="LiveId" clId="{F9275F09-2A2E-4400-B584-056DAA6B7AD4}" dt="2019-08-29T12:19:16.459" v="415" actId="403"/>
          <ac:grpSpMkLst>
            <pc:docMk/>
            <pc:sldMk cId="4215149495" sldId="344"/>
            <ac:grpSpMk id="38" creationId="{4A9403E9-EBA1-48AB-86CA-8F93EA96206C}"/>
          </ac:grpSpMkLst>
        </pc:grpChg>
        <pc:grpChg chg="mod">
          <ac:chgData name="Gary Storr" userId="024c085542820882" providerId="LiveId" clId="{F9275F09-2A2E-4400-B584-056DAA6B7AD4}" dt="2019-08-29T12:19:16.459" v="415" actId="403"/>
          <ac:grpSpMkLst>
            <pc:docMk/>
            <pc:sldMk cId="4215149495" sldId="344"/>
            <ac:grpSpMk id="39" creationId="{009FE795-AE49-450F-9116-5CAE2366F697}"/>
          </ac:grpSpMkLst>
        </pc:grpChg>
        <pc:grpChg chg="mod">
          <ac:chgData name="Gary Storr" userId="024c085542820882" providerId="LiveId" clId="{F9275F09-2A2E-4400-B584-056DAA6B7AD4}" dt="2019-08-29T12:19:16.459" v="415" actId="403"/>
          <ac:grpSpMkLst>
            <pc:docMk/>
            <pc:sldMk cId="4215149495" sldId="344"/>
            <ac:grpSpMk id="41" creationId="{06125A1D-46DB-4180-B6D1-A07657CB3F28}"/>
          </ac:grpSpMkLst>
        </pc:grpChg>
        <pc:grpChg chg="mod">
          <ac:chgData name="Gary Storr" userId="024c085542820882" providerId="LiveId" clId="{F9275F09-2A2E-4400-B584-056DAA6B7AD4}" dt="2019-08-29T12:19:16.459" v="415" actId="403"/>
          <ac:grpSpMkLst>
            <pc:docMk/>
            <pc:sldMk cId="4215149495" sldId="344"/>
            <ac:grpSpMk id="43" creationId="{E65CEC5E-3754-486D-A90A-1301C34D226B}"/>
          </ac:grpSpMkLst>
        </pc:grpChg>
        <pc:grpChg chg="mod">
          <ac:chgData name="Gary Storr" userId="024c085542820882" providerId="LiveId" clId="{F9275F09-2A2E-4400-B584-056DAA6B7AD4}" dt="2019-08-29T12:19:16.459" v="415" actId="403"/>
          <ac:grpSpMkLst>
            <pc:docMk/>
            <pc:sldMk cId="4215149495" sldId="344"/>
            <ac:grpSpMk id="59" creationId="{7463064E-9331-4923-A9D7-F38FB76C9D52}"/>
          </ac:grpSpMkLst>
        </pc:grpChg>
        <pc:grpChg chg="add mod">
          <ac:chgData name="Gary Storr" userId="024c085542820882" providerId="LiveId" clId="{F9275F09-2A2E-4400-B584-056DAA6B7AD4}" dt="2019-08-29T12:16:14.531" v="357" actId="1076"/>
          <ac:grpSpMkLst>
            <pc:docMk/>
            <pc:sldMk cId="4215149495" sldId="344"/>
            <ac:grpSpMk id="92" creationId="{AFEDE7B2-4CCA-46B7-A95F-A24F3D7713CE}"/>
          </ac:grpSpMkLst>
        </pc:grpChg>
        <pc:picChg chg="add del mod">
          <ac:chgData name="Gary Storr" userId="024c085542820882" providerId="LiveId" clId="{F9275F09-2A2E-4400-B584-056DAA6B7AD4}" dt="2019-08-29T11:54:01.317" v="137" actId="478"/>
          <ac:picMkLst>
            <pc:docMk/>
            <pc:sldMk cId="4215149495" sldId="344"/>
            <ac:picMk id="7" creationId="{55E56AB1-61A9-40BE-93BE-F38EA35DDF92}"/>
          </ac:picMkLst>
        </pc:picChg>
        <pc:picChg chg="add del mod">
          <ac:chgData name="Gary Storr" userId="024c085542820882" providerId="LiveId" clId="{F9275F09-2A2E-4400-B584-056DAA6B7AD4}" dt="2019-08-29T12:10:50.271" v="299" actId="478"/>
          <ac:picMkLst>
            <pc:docMk/>
            <pc:sldMk cId="4215149495" sldId="344"/>
            <ac:picMk id="11" creationId="{CF54A51D-BEA6-4316-80B5-506850B3E896}"/>
          </ac:picMkLst>
        </pc:picChg>
        <pc:picChg chg="del">
          <ac:chgData name="Gary Storr" userId="024c085542820882" providerId="LiveId" clId="{F9275F09-2A2E-4400-B584-056DAA6B7AD4}" dt="2019-08-29T11:50:48.864" v="117" actId="478"/>
          <ac:picMkLst>
            <pc:docMk/>
            <pc:sldMk cId="4215149495" sldId="344"/>
            <ac:picMk id="40" creationId="{5E133D46-D246-4722-9024-78247AC1C43C}"/>
          </ac:picMkLst>
        </pc:picChg>
        <pc:picChg chg="add mod topLvl">
          <ac:chgData name="Gary Storr" userId="024c085542820882" providerId="LiveId" clId="{F9275F09-2A2E-4400-B584-056DAA6B7AD4}" dt="2019-08-29T12:11:08.157" v="301" actId="164"/>
          <ac:picMkLst>
            <pc:docMk/>
            <pc:sldMk cId="4215149495" sldId="344"/>
            <ac:picMk id="86" creationId="{B22D36A1-3E45-414E-A2ED-E2CC2BB16485}"/>
          </ac:picMkLst>
        </pc:picChg>
        <pc:picChg chg="add mod topLvl">
          <ac:chgData name="Gary Storr" userId="024c085542820882" providerId="LiveId" clId="{F9275F09-2A2E-4400-B584-056DAA6B7AD4}" dt="2019-08-29T12:11:08.157" v="301" actId="164"/>
          <ac:picMkLst>
            <pc:docMk/>
            <pc:sldMk cId="4215149495" sldId="344"/>
            <ac:picMk id="87" creationId="{A8AEBB04-E280-4039-8DB4-D9F08E449FA5}"/>
          </ac:picMkLst>
        </pc:picChg>
        <pc:picChg chg="add mod topLvl">
          <ac:chgData name="Gary Storr" userId="024c085542820882" providerId="LiveId" clId="{F9275F09-2A2E-4400-B584-056DAA6B7AD4}" dt="2019-08-29T12:11:08.157" v="301" actId="164"/>
          <ac:picMkLst>
            <pc:docMk/>
            <pc:sldMk cId="4215149495" sldId="344"/>
            <ac:picMk id="88" creationId="{1A600686-FCFC-47C6-BF1D-6657B7614CB7}"/>
          </ac:picMkLst>
        </pc:picChg>
        <pc:picChg chg="add del mod">
          <ac:chgData name="Gary Storr" userId="024c085542820882" providerId="LiveId" clId="{F9275F09-2A2E-4400-B584-056DAA6B7AD4}" dt="2019-08-29T11:55:34.968" v="145" actId="478"/>
          <ac:picMkLst>
            <pc:docMk/>
            <pc:sldMk cId="4215149495" sldId="344"/>
            <ac:picMk id="91" creationId="{77A7452F-720F-445B-9C36-CC29C6CAA3F5}"/>
          </ac:picMkLst>
        </pc:picChg>
        <pc:picChg chg="add mod">
          <ac:chgData name="Gary Storr" userId="024c085542820882" providerId="LiveId" clId="{F9275F09-2A2E-4400-B584-056DAA6B7AD4}" dt="2019-08-29T12:04:57.991" v="249" actId="571"/>
          <ac:picMkLst>
            <pc:docMk/>
            <pc:sldMk cId="4215149495" sldId="344"/>
            <ac:picMk id="102" creationId="{80C6543E-680A-4BCF-B282-059040BC9152}"/>
          </ac:picMkLst>
        </pc:picChg>
        <pc:picChg chg="add mod">
          <ac:chgData name="Gary Storr" userId="024c085542820882" providerId="LiveId" clId="{F9275F09-2A2E-4400-B584-056DAA6B7AD4}" dt="2019-08-29T12:04:57.991" v="249" actId="571"/>
          <ac:picMkLst>
            <pc:docMk/>
            <pc:sldMk cId="4215149495" sldId="344"/>
            <ac:picMk id="103" creationId="{2D4AB189-AF85-490E-8845-2419B5BE8582}"/>
          </ac:picMkLst>
        </pc:picChg>
        <pc:picChg chg="add mod">
          <ac:chgData name="Gary Storr" userId="024c085542820882" providerId="LiveId" clId="{F9275F09-2A2E-4400-B584-056DAA6B7AD4}" dt="2019-08-29T12:04:57.991" v="249" actId="571"/>
          <ac:picMkLst>
            <pc:docMk/>
            <pc:sldMk cId="4215149495" sldId="344"/>
            <ac:picMk id="104" creationId="{DF029661-AC99-4B1A-941F-E6F2C69365C1}"/>
          </ac:picMkLst>
        </pc:picChg>
        <pc:picChg chg="add del mod">
          <ac:chgData name="Gary Storr" userId="024c085542820882" providerId="LiveId" clId="{F9275F09-2A2E-4400-B584-056DAA6B7AD4}" dt="2019-08-29T11:55:23.946" v="140" actId="478"/>
          <ac:picMkLst>
            <pc:docMk/>
            <pc:sldMk cId="4215149495" sldId="344"/>
            <ac:picMk id="1026" creationId="{6C87BA2F-2312-4505-878A-C89E006E8A8C}"/>
          </ac:picMkLst>
        </pc:picChg>
        <pc:cxnChg chg="mod">
          <ac:chgData name="Gary Storr" userId="024c085542820882" providerId="LiveId" clId="{F9275F09-2A2E-4400-B584-056DAA6B7AD4}" dt="2019-08-29T12:03:32.438" v="230" actId="1076"/>
          <ac:cxnSpMkLst>
            <pc:docMk/>
            <pc:sldMk cId="4215149495" sldId="344"/>
            <ac:cxnSpMk id="42" creationId="{8573DAAA-E563-446A-B8AC-3CE4FC264D57}"/>
          </ac:cxnSpMkLst>
        </pc:cxnChg>
      </pc:sldChg>
      <pc:sldChg chg="ord">
        <pc:chgData name="Gary Storr" userId="024c085542820882" providerId="LiveId" clId="{F9275F09-2A2E-4400-B584-056DAA6B7AD4}" dt="2019-08-27T17:09:20.184" v="0"/>
        <pc:sldMkLst>
          <pc:docMk/>
          <pc:sldMk cId="2244786105" sldId="655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9-03-13T10:15:04.539" idx="5">
    <p:pos x="10" y="10"/>
    <p:text>Combine with WHO ARE WE DIAL...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10-17T22:55:41.905" idx="1">
    <p:pos x="10" y="10"/>
    <p:text>Remove TBDs?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620B2-0537-B54A-9665-7B28671D650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640A4-95B1-D445-9CE8-6F4FB3FC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5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40A4-95B1-D445-9CE8-6F4FB3FCD4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4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1478857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40A4-95B1-D445-9CE8-6F4FB3FCD4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5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info-pic</a:t>
            </a:r>
          </a:p>
          <a:p>
            <a:r>
              <a:rPr lang="en-US" dirty="0"/>
              <a:t>Multiple people-comp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40A4-95B1-D445-9CE8-6F4FB3FCD4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1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40A4-95B1-D445-9CE8-6F4FB3FCD4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0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5F770-FC59-4499-BBFE-7E0F704A3B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4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40A4-95B1-D445-9CE8-6F4FB3FCD4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85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40A4-95B1-D445-9CE8-6F4FB3FCD4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52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640A4-95B1-D445-9CE8-6F4FB3FCD4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2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29CF4CF7-F75D-4E4A-8D63-F4C2E5AD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511925"/>
            <a:ext cx="2743200" cy="365125"/>
          </a:xfrm>
          <a:prstGeom prst="rect">
            <a:avLst/>
          </a:prstGeom>
        </p:spPr>
        <p:txBody>
          <a:bodyPr/>
          <a:lstStyle/>
          <a:p>
            <a:fld id="{2C7C8C38-AF56-664F-9F78-A5CE7746042B}" type="datetime1">
              <a:rPr lang="en-IN" smtClean="0"/>
              <a:t>07-01-2020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4D6C9-CA59-EC45-A621-5C355D27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34B3A-C0DB-1F49-8DF0-C55B12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9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89353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307A2F6-3722-1F44-AD16-EB3E57B16124}"/>
              </a:ext>
            </a:extLst>
          </p:cNvPr>
          <p:cNvSpPr/>
          <p:nvPr userDrawn="1"/>
        </p:nvSpPr>
        <p:spPr>
          <a:xfrm>
            <a:off x="612869" y="283464"/>
            <a:ext cx="2785965" cy="658368"/>
          </a:xfrm>
          <a:custGeom>
            <a:avLst/>
            <a:gdLst>
              <a:gd name="connsiteX0" fmla="*/ 0 w 2785965"/>
              <a:gd name="connsiteY0" fmla="*/ 0 h 658368"/>
              <a:gd name="connsiteX1" fmla="*/ 2785965 w 2785965"/>
              <a:gd name="connsiteY1" fmla="*/ 0 h 658368"/>
              <a:gd name="connsiteX2" fmla="*/ 2785965 w 2785965"/>
              <a:gd name="connsiteY2" fmla="*/ 658368 h 658368"/>
              <a:gd name="connsiteX3" fmla="*/ 254454 w 2785965"/>
              <a:gd name="connsiteY3" fmla="*/ 658368 h 658368"/>
              <a:gd name="connsiteX4" fmla="*/ 0 w 2785965"/>
              <a:gd name="connsiteY4" fmla="*/ 5485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965" h="658368">
                <a:moveTo>
                  <a:pt x="0" y="0"/>
                </a:moveTo>
                <a:lnTo>
                  <a:pt x="2785965" y="0"/>
                </a:lnTo>
                <a:lnTo>
                  <a:pt x="2785965" y="658368"/>
                </a:lnTo>
                <a:lnTo>
                  <a:pt x="254454" y="658368"/>
                </a:lnTo>
                <a:lnTo>
                  <a:pt x="0" y="54857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9" y="306463"/>
            <a:ext cx="2968752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4C93E-0BEA-5A45-ACC5-AF8377943E0C}"/>
              </a:ext>
            </a:extLst>
          </p:cNvPr>
          <p:cNvSpPr/>
          <p:nvPr/>
        </p:nvSpPr>
        <p:spPr>
          <a:xfrm>
            <a:off x="1030758" y="1235719"/>
            <a:ext cx="868680" cy="758952"/>
          </a:xfrm>
          <a:prstGeom prst="rect">
            <a:avLst/>
          </a:prstGeom>
          <a:gradFill flip="none" rotWithShape="1">
            <a:gsLst>
              <a:gs pos="0">
                <a:srgbClr val="374353">
                  <a:alpha val="92000"/>
                </a:srgbClr>
              </a:gs>
              <a:gs pos="9000">
                <a:srgbClr val="374353">
                  <a:alpha val="68000"/>
                </a:srgbClr>
              </a:gs>
              <a:gs pos="100000">
                <a:srgbClr val="374353"/>
              </a:gs>
              <a:gs pos="33000">
                <a:schemeClr val="bg1">
                  <a:lumMod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C9C882-DD63-3B43-9FD3-68D656528C3F}"/>
              </a:ext>
            </a:extLst>
          </p:cNvPr>
          <p:cNvSpPr/>
          <p:nvPr/>
        </p:nvSpPr>
        <p:spPr>
          <a:xfrm>
            <a:off x="1897677" y="1235719"/>
            <a:ext cx="146304" cy="758952"/>
          </a:xfrm>
          <a:prstGeom prst="rect">
            <a:avLst/>
          </a:prstGeom>
          <a:solidFill>
            <a:srgbClr val="37435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6BCFC854-A7DD-A244-9D01-81070F628F5D}"/>
              </a:ext>
            </a:extLst>
          </p:cNvPr>
          <p:cNvSpPr/>
          <p:nvPr/>
        </p:nvSpPr>
        <p:spPr>
          <a:xfrm>
            <a:off x="2043942" y="1233917"/>
            <a:ext cx="6100478" cy="76255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2E9DAF-5E02-1645-82E4-8DF66C158B83}"/>
              </a:ext>
            </a:extLst>
          </p:cNvPr>
          <p:cNvSpPr txBox="1"/>
          <p:nvPr/>
        </p:nvSpPr>
        <p:spPr>
          <a:xfrm>
            <a:off x="1225269" y="1322808"/>
            <a:ext cx="47965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1016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ngsana New" panose="02020603050405020304" pitchFamily="18" charset="-34"/>
              </a:rPr>
              <a:t>1</a:t>
            </a:r>
          </a:p>
        </p:txBody>
      </p:sp>
      <p:sp>
        <p:nvSpPr>
          <p:cNvPr id="20" name="Pentagon 19">
            <a:extLst>
              <a:ext uri="{FF2B5EF4-FFF2-40B4-BE49-F238E27FC236}">
                <a16:creationId xmlns:a16="http://schemas.microsoft.com/office/drawing/2014/main" id="{1C0AAC16-DBAE-4B49-86F4-36B0D70DC84C}"/>
              </a:ext>
            </a:extLst>
          </p:cNvPr>
          <p:cNvSpPr/>
          <p:nvPr/>
        </p:nvSpPr>
        <p:spPr>
          <a:xfrm>
            <a:off x="2043942" y="2368362"/>
            <a:ext cx="6631821" cy="75895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789480-1B1F-0F43-A23D-6C980ADDD44D}"/>
              </a:ext>
            </a:extLst>
          </p:cNvPr>
          <p:cNvSpPr/>
          <p:nvPr/>
        </p:nvSpPr>
        <p:spPr>
          <a:xfrm>
            <a:off x="1897677" y="2368362"/>
            <a:ext cx="146304" cy="758952"/>
          </a:xfrm>
          <a:prstGeom prst="rect">
            <a:avLst/>
          </a:prstGeom>
          <a:solidFill>
            <a:srgbClr val="37435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0DC28A-4250-A74D-8EAE-A6B25C0B8D5B}"/>
              </a:ext>
            </a:extLst>
          </p:cNvPr>
          <p:cNvSpPr/>
          <p:nvPr/>
        </p:nvSpPr>
        <p:spPr>
          <a:xfrm>
            <a:off x="1030758" y="2368362"/>
            <a:ext cx="868680" cy="758952"/>
          </a:xfrm>
          <a:prstGeom prst="rect">
            <a:avLst/>
          </a:prstGeom>
          <a:gradFill flip="none" rotWithShape="1">
            <a:gsLst>
              <a:gs pos="0">
                <a:srgbClr val="374353">
                  <a:alpha val="92000"/>
                </a:srgbClr>
              </a:gs>
              <a:gs pos="13000">
                <a:srgbClr val="374353">
                  <a:alpha val="68000"/>
                </a:srgbClr>
              </a:gs>
              <a:gs pos="100000">
                <a:srgbClr val="374353"/>
              </a:gs>
              <a:gs pos="33000">
                <a:schemeClr val="bg1">
                  <a:lumMod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297468-8BF5-FE44-B66F-A8F9E72D574B}"/>
              </a:ext>
            </a:extLst>
          </p:cNvPr>
          <p:cNvSpPr txBox="1"/>
          <p:nvPr/>
        </p:nvSpPr>
        <p:spPr>
          <a:xfrm>
            <a:off x="1225269" y="2455451"/>
            <a:ext cx="47965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1016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ngsana New" panose="02020603050405020304" pitchFamily="18" charset="-34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31AD35-6C36-6945-8E7C-F6BADF3C57EB}"/>
              </a:ext>
            </a:extLst>
          </p:cNvPr>
          <p:cNvSpPr/>
          <p:nvPr/>
        </p:nvSpPr>
        <p:spPr>
          <a:xfrm>
            <a:off x="1917126" y="3499202"/>
            <a:ext cx="146304" cy="758952"/>
          </a:xfrm>
          <a:prstGeom prst="rect">
            <a:avLst/>
          </a:prstGeom>
          <a:solidFill>
            <a:srgbClr val="37435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0F3A37BE-1951-0248-9FDA-BDEA64D888B7}"/>
              </a:ext>
            </a:extLst>
          </p:cNvPr>
          <p:cNvSpPr/>
          <p:nvPr/>
        </p:nvSpPr>
        <p:spPr>
          <a:xfrm>
            <a:off x="2043942" y="3499202"/>
            <a:ext cx="7224944" cy="75895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4277E7-0DFD-4547-9842-88DE1071F7FF}"/>
              </a:ext>
            </a:extLst>
          </p:cNvPr>
          <p:cNvSpPr/>
          <p:nvPr/>
        </p:nvSpPr>
        <p:spPr>
          <a:xfrm>
            <a:off x="1049325" y="3499202"/>
            <a:ext cx="868680" cy="758952"/>
          </a:xfrm>
          <a:prstGeom prst="rect">
            <a:avLst/>
          </a:prstGeom>
          <a:gradFill flip="none" rotWithShape="1">
            <a:gsLst>
              <a:gs pos="0">
                <a:srgbClr val="374353">
                  <a:alpha val="92000"/>
                </a:srgbClr>
              </a:gs>
              <a:gs pos="13000">
                <a:srgbClr val="374353">
                  <a:alpha val="68000"/>
                </a:srgbClr>
              </a:gs>
              <a:gs pos="100000">
                <a:srgbClr val="374353"/>
              </a:gs>
              <a:gs pos="33000">
                <a:schemeClr val="bg1">
                  <a:lumMod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9BE50A-BD24-724C-A4B4-FD3A921E64EA}"/>
              </a:ext>
            </a:extLst>
          </p:cNvPr>
          <p:cNvSpPr txBox="1"/>
          <p:nvPr/>
        </p:nvSpPr>
        <p:spPr>
          <a:xfrm>
            <a:off x="1243836" y="3586291"/>
            <a:ext cx="47965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1016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ngsana New" panose="02020603050405020304" pitchFamily="18" charset="-34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E7C47E-0645-7442-8991-CDFB1E27FD20}"/>
              </a:ext>
            </a:extLst>
          </p:cNvPr>
          <p:cNvSpPr/>
          <p:nvPr/>
        </p:nvSpPr>
        <p:spPr>
          <a:xfrm>
            <a:off x="1897638" y="4630042"/>
            <a:ext cx="146304" cy="758952"/>
          </a:xfrm>
          <a:prstGeom prst="rect">
            <a:avLst/>
          </a:prstGeom>
          <a:solidFill>
            <a:srgbClr val="37435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entagon 30">
            <a:extLst>
              <a:ext uri="{FF2B5EF4-FFF2-40B4-BE49-F238E27FC236}">
                <a16:creationId xmlns:a16="http://schemas.microsoft.com/office/drawing/2014/main" id="{C7EC7826-8A5D-5E4A-8828-3B077D8DFA87}"/>
              </a:ext>
            </a:extLst>
          </p:cNvPr>
          <p:cNvSpPr/>
          <p:nvPr/>
        </p:nvSpPr>
        <p:spPr>
          <a:xfrm>
            <a:off x="2043942" y="4630042"/>
            <a:ext cx="7940319" cy="75895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348071-36FE-9D45-9844-A8AB886D79C9}"/>
              </a:ext>
            </a:extLst>
          </p:cNvPr>
          <p:cNvSpPr/>
          <p:nvPr/>
        </p:nvSpPr>
        <p:spPr>
          <a:xfrm>
            <a:off x="1031249" y="4630042"/>
            <a:ext cx="868680" cy="758952"/>
          </a:xfrm>
          <a:prstGeom prst="rect">
            <a:avLst/>
          </a:prstGeom>
          <a:gradFill flip="none" rotWithShape="1">
            <a:gsLst>
              <a:gs pos="0">
                <a:srgbClr val="374353">
                  <a:alpha val="92000"/>
                </a:srgbClr>
              </a:gs>
              <a:gs pos="13000">
                <a:srgbClr val="374353">
                  <a:alpha val="68000"/>
                </a:srgbClr>
              </a:gs>
              <a:gs pos="100000">
                <a:srgbClr val="374353"/>
              </a:gs>
              <a:gs pos="33000">
                <a:schemeClr val="bg1">
                  <a:lumMod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9E0B48-FB69-6949-82A1-B72A2A670D71}"/>
              </a:ext>
            </a:extLst>
          </p:cNvPr>
          <p:cNvSpPr txBox="1"/>
          <p:nvPr/>
        </p:nvSpPr>
        <p:spPr>
          <a:xfrm>
            <a:off x="1225760" y="4717131"/>
            <a:ext cx="47965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1016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ngsana New" panose="02020603050405020304" pitchFamily="18" charset="-34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0DC331-3DC3-0244-B62E-D2B89C26AA1C}"/>
              </a:ext>
            </a:extLst>
          </p:cNvPr>
          <p:cNvSpPr/>
          <p:nvPr/>
        </p:nvSpPr>
        <p:spPr>
          <a:xfrm>
            <a:off x="1917126" y="5760883"/>
            <a:ext cx="146304" cy="758952"/>
          </a:xfrm>
          <a:prstGeom prst="rect">
            <a:avLst/>
          </a:prstGeom>
          <a:solidFill>
            <a:srgbClr val="37435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entagon 35">
            <a:extLst>
              <a:ext uri="{FF2B5EF4-FFF2-40B4-BE49-F238E27FC236}">
                <a16:creationId xmlns:a16="http://schemas.microsoft.com/office/drawing/2014/main" id="{E64E8449-4FC9-8A48-A5C1-3E8FA892E1CE}"/>
              </a:ext>
            </a:extLst>
          </p:cNvPr>
          <p:cNvSpPr/>
          <p:nvPr/>
        </p:nvSpPr>
        <p:spPr>
          <a:xfrm>
            <a:off x="2043942" y="5760883"/>
            <a:ext cx="8633615" cy="75895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A16D52-F4B7-BC4A-9906-33BE01C0DA13}"/>
              </a:ext>
            </a:extLst>
          </p:cNvPr>
          <p:cNvSpPr/>
          <p:nvPr/>
        </p:nvSpPr>
        <p:spPr>
          <a:xfrm>
            <a:off x="1054934" y="5760883"/>
            <a:ext cx="868680" cy="758952"/>
          </a:xfrm>
          <a:prstGeom prst="rect">
            <a:avLst/>
          </a:prstGeom>
          <a:gradFill flip="none" rotWithShape="1">
            <a:gsLst>
              <a:gs pos="0">
                <a:srgbClr val="374353">
                  <a:alpha val="92000"/>
                </a:srgbClr>
              </a:gs>
              <a:gs pos="13000">
                <a:srgbClr val="374353">
                  <a:alpha val="68000"/>
                </a:srgbClr>
              </a:gs>
              <a:gs pos="100000">
                <a:srgbClr val="374353"/>
              </a:gs>
              <a:gs pos="33000">
                <a:schemeClr val="bg1">
                  <a:lumMod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24FA81-65F5-AA4A-ADA4-3F0E67AC1985}"/>
              </a:ext>
            </a:extLst>
          </p:cNvPr>
          <p:cNvSpPr txBox="1"/>
          <p:nvPr/>
        </p:nvSpPr>
        <p:spPr>
          <a:xfrm>
            <a:off x="1249445" y="5847972"/>
            <a:ext cx="47965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1016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ngsana New" panose="02020603050405020304" pitchFamily="18" charset="-34"/>
              </a:rPr>
              <a:t>5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0C9556EF-2B1A-9A40-B516-EE5BFAC104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305" y="1369743"/>
            <a:ext cx="4655351" cy="490904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Topic-1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4CDC66DA-6214-7648-93A6-3A2D75471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5304" y="2502386"/>
            <a:ext cx="5553425" cy="490904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Topic-2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57101D3C-9989-934B-82DF-DB59F376C5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35304" y="3633226"/>
            <a:ext cx="6092267" cy="490904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Topic-3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EF795042-E3CE-2745-B935-332CA5299F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35304" y="4764066"/>
            <a:ext cx="6696425" cy="490904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Topic-4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4030C2DC-1BAB-B840-A35B-EA84EA33E7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35304" y="5894907"/>
            <a:ext cx="7431210" cy="490904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Topic-5</a:t>
            </a:r>
          </a:p>
        </p:txBody>
      </p:sp>
    </p:spTree>
    <p:extLst>
      <p:ext uri="{BB962C8B-B14F-4D97-AF65-F5344CB8AC3E}">
        <p14:creationId xmlns:p14="http://schemas.microsoft.com/office/powerpoint/2010/main" val="130282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89353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307A2F6-3722-1F44-AD16-EB3E57B16124}"/>
              </a:ext>
            </a:extLst>
          </p:cNvPr>
          <p:cNvSpPr/>
          <p:nvPr userDrawn="1"/>
        </p:nvSpPr>
        <p:spPr>
          <a:xfrm>
            <a:off x="612869" y="283464"/>
            <a:ext cx="2785965" cy="658368"/>
          </a:xfrm>
          <a:custGeom>
            <a:avLst/>
            <a:gdLst>
              <a:gd name="connsiteX0" fmla="*/ 0 w 2785965"/>
              <a:gd name="connsiteY0" fmla="*/ 0 h 658368"/>
              <a:gd name="connsiteX1" fmla="*/ 2785965 w 2785965"/>
              <a:gd name="connsiteY1" fmla="*/ 0 h 658368"/>
              <a:gd name="connsiteX2" fmla="*/ 2785965 w 2785965"/>
              <a:gd name="connsiteY2" fmla="*/ 658368 h 658368"/>
              <a:gd name="connsiteX3" fmla="*/ 254454 w 2785965"/>
              <a:gd name="connsiteY3" fmla="*/ 658368 h 658368"/>
              <a:gd name="connsiteX4" fmla="*/ 0 w 2785965"/>
              <a:gd name="connsiteY4" fmla="*/ 5485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965" h="658368">
                <a:moveTo>
                  <a:pt x="0" y="0"/>
                </a:moveTo>
                <a:lnTo>
                  <a:pt x="2785965" y="0"/>
                </a:lnTo>
                <a:lnTo>
                  <a:pt x="2785965" y="658368"/>
                </a:lnTo>
                <a:lnTo>
                  <a:pt x="254454" y="658368"/>
                </a:lnTo>
                <a:lnTo>
                  <a:pt x="0" y="54857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9" y="306463"/>
            <a:ext cx="2968752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B33EA6-ED2B-B74D-8BFF-75E5286164CF}"/>
              </a:ext>
            </a:extLst>
          </p:cNvPr>
          <p:cNvGrpSpPr/>
          <p:nvPr userDrawn="1"/>
        </p:nvGrpSpPr>
        <p:grpSpPr>
          <a:xfrm>
            <a:off x="1030758" y="1233917"/>
            <a:ext cx="5137128" cy="675468"/>
            <a:chOff x="1030758" y="1233917"/>
            <a:chExt cx="5137128" cy="67546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C4C93E-0BEA-5A45-ACC5-AF8377943E0C}"/>
                </a:ext>
              </a:extLst>
            </p:cNvPr>
            <p:cNvSpPr/>
            <p:nvPr/>
          </p:nvSpPr>
          <p:spPr>
            <a:xfrm>
              <a:off x="1030758" y="1235719"/>
              <a:ext cx="868680" cy="673666"/>
            </a:xfrm>
            <a:prstGeom prst="rect">
              <a:avLst/>
            </a:prstGeom>
            <a:gradFill flip="none" rotWithShape="1">
              <a:gsLst>
                <a:gs pos="0">
                  <a:srgbClr val="374353">
                    <a:alpha val="92000"/>
                  </a:srgbClr>
                </a:gs>
                <a:gs pos="9000">
                  <a:srgbClr val="374353">
                    <a:alpha val="68000"/>
                  </a:srgbClr>
                </a:gs>
                <a:gs pos="100000">
                  <a:srgbClr val="374353"/>
                </a:gs>
                <a:gs pos="33000">
                  <a:schemeClr val="bg1">
                    <a:lumMod val="68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C9C882-DD63-3B43-9FD3-68D656528C3F}"/>
                </a:ext>
              </a:extLst>
            </p:cNvPr>
            <p:cNvSpPr/>
            <p:nvPr/>
          </p:nvSpPr>
          <p:spPr>
            <a:xfrm>
              <a:off x="1897677" y="1235719"/>
              <a:ext cx="146304" cy="673666"/>
            </a:xfrm>
            <a:prstGeom prst="rect">
              <a:avLst/>
            </a:prstGeom>
            <a:solidFill>
              <a:srgbClr val="374353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Pentagon 16">
              <a:extLst>
                <a:ext uri="{FF2B5EF4-FFF2-40B4-BE49-F238E27FC236}">
                  <a16:creationId xmlns:a16="http://schemas.microsoft.com/office/drawing/2014/main" id="{6BCFC854-A7DD-A244-9D01-81070F628F5D}"/>
                </a:ext>
              </a:extLst>
            </p:cNvPr>
            <p:cNvSpPr/>
            <p:nvPr/>
          </p:nvSpPr>
          <p:spPr>
            <a:xfrm>
              <a:off x="2043942" y="1233917"/>
              <a:ext cx="4123944" cy="667512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2E9DAF-5E02-1645-82E4-8DF66C158B83}"/>
                </a:ext>
              </a:extLst>
            </p:cNvPr>
            <p:cNvSpPr txBox="1"/>
            <p:nvPr/>
          </p:nvSpPr>
          <p:spPr>
            <a:xfrm>
              <a:off x="1225269" y="1314158"/>
              <a:ext cx="47965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1016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venir Next" panose="020B0503020202020204" pitchFamily="34" charset="0"/>
                  <a:cs typeface="Angsana New" panose="02020603050405020304" pitchFamily="18" charset="-34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99F8D4-89ED-E248-A7B5-20B9BD6D53BF}"/>
              </a:ext>
            </a:extLst>
          </p:cNvPr>
          <p:cNvGrpSpPr/>
          <p:nvPr userDrawn="1"/>
        </p:nvGrpSpPr>
        <p:grpSpPr>
          <a:xfrm>
            <a:off x="1030758" y="2165775"/>
            <a:ext cx="6408144" cy="667512"/>
            <a:chOff x="1030758" y="2153452"/>
            <a:chExt cx="6408144" cy="667512"/>
          </a:xfrm>
        </p:grpSpPr>
        <p:sp>
          <p:nvSpPr>
            <p:cNvPr id="20" name="Pentagon 19">
              <a:extLst>
                <a:ext uri="{FF2B5EF4-FFF2-40B4-BE49-F238E27FC236}">
                  <a16:creationId xmlns:a16="http://schemas.microsoft.com/office/drawing/2014/main" id="{1C0AAC16-DBAE-4B49-86F4-36B0D70DC84C}"/>
                </a:ext>
              </a:extLst>
            </p:cNvPr>
            <p:cNvSpPr/>
            <p:nvPr/>
          </p:nvSpPr>
          <p:spPr>
            <a:xfrm>
              <a:off x="2043942" y="2153452"/>
              <a:ext cx="5394960" cy="667512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3789480-1B1F-0F43-A23D-6C980ADDD44D}"/>
                </a:ext>
              </a:extLst>
            </p:cNvPr>
            <p:cNvSpPr/>
            <p:nvPr/>
          </p:nvSpPr>
          <p:spPr>
            <a:xfrm>
              <a:off x="1897677" y="2153452"/>
              <a:ext cx="146304" cy="667512"/>
            </a:xfrm>
            <a:prstGeom prst="rect">
              <a:avLst/>
            </a:prstGeom>
            <a:solidFill>
              <a:srgbClr val="374353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0DC28A-4250-A74D-8EAE-A6B25C0B8D5B}"/>
                </a:ext>
              </a:extLst>
            </p:cNvPr>
            <p:cNvSpPr/>
            <p:nvPr/>
          </p:nvSpPr>
          <p:spPr>
            <a:xfrm>
              <a:off x="1030758" y="2153452"/>
              <a:ext cx="868680" cy="667512"/>
            </a:xfrm>
            <a:prstGeom prst="rect">
              <a:avLst/>
            </a:prstGeom>
            <a:gradFill flip="none" rotWithShape="1">
              <a:gsLst>
                <a:gs pos="0">
                  <a:srgbClr val="374353">
                    <a:alpha val="92000"/>
                  </a:srgbClr>
                </a:gs>
                <a:gs pos="13000">
                  <a:srgbClr val="374353">
                    <a:alpha val="68000"/>
                  </a:srgbClr>
                </a:gs>
                <a:gs pos="100000">
                  <a:srgbClr val="374353"/>
                </a:gs>
                <a:gs pos="33000">
                  <a:schemeClr val="bg1">
                    <a:lumMod val="68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297468-8BF5-FE44-B66F-A8F9E72D574B}"/>
                </a:ext>
              </a:extLst>
            </p:cNvPr>
            <p:cNvSpPr txBox="1"/>
            <p:nvPr/>
          </p:nvSpPr>
          <p:spPr>
            <a:xfrm>
              <a:off x="1225269" y="2225598"/>
              <a:ext cx="47965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1016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venir Next" panose="020B0503020202020204" pitchFamily="34" charset="0"/>
                  <a:cs typeface="Angsana New" panose="02020603050405020304" pitchFamily="18" charset="-34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EED1CC-B2A4-B445-9AF4-28B042575D82}"/>
              </a:ext>
            </a:extLst>
          </p:cNvPr>
          <p:cNvGrpSpPr/>
          <p:nvPr userDrawn="1"/>
        </p:nvGrpSpPr>
        <p:grpSpPr>
          <a:xfrm>
            <a:off x="1030758" y="3089677"/>
            <a:ext cx="7285689" cy="667512"/>
            <a:chOff x="1030758" y="3057991"/>
            <a:chExt cx="7285689" cy="66751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831AD35-6C36-6945-8E7C-F6BADF3C57EB}"/>
                </a:ext>
              </a:extLst>
            </p:cNvPr>
            <p:cNvSpPr/>
            <p:nvPr/>
          </p:nvSpPr>
          <p:spPr>
            <a:xfrm>
              <a:off x="1898559" y="3057991"/>
              <a:ext cx="146304" cy="667512"/>
            </a:xfrm>
            <a:prstGeom prst="rect">
              <a:avLst/>
            </a:prstGeom>
            <a:solidFill>
              <a:srgbClr val="374353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Pentagon 25">
              <a:extLst>
                <a:ext uri="{FF2B5EF4-FFF2-40B4-BE49-F238E27FC236}">
                  <a16:creationId xmlns:a16="http://schemas.microsoft.com/office/drawing/2014/main" id="{0F3A37BE-1951-0248-9FDA-BDEA64D888B7}"/>
                </a:ext>
              </a:extLst>
            </p:cNvPr>
            <p:cNvSpPr/>
            <p:nvPr/>
          </p:nvSpPr>
          <p:spPr>
            <a:xfrm>
              <a:off x="2025375" y="3057991"/>
              <a:ext cx="6291072" cy="667512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4277E7-0DFD-4547-9842-88DE1071F7FF}"/>
                </a:ext>
              </a:extLst>
            </p:cNvPr>
            <p:cNvSpPr/>
            <p:nvPr/>
          </p:nvSpPr>
          <p:spPr>
            <a:xfrm>
              <a:off x="1030758" y="3057991"/>
              <a:ext cx="868680" cy="667512"/>
            </a:xfrm>
            <a:prstGeom prst="rect">
              <a:avLst/>
            </a:prstGeom>
            <a:gradFill flip="none" rotWithShape="1">
              <a:gsLst>
                <a:gs pos="0">
                  <a:srgbClr val="374353">
                    <a:alpha val="92000"/>
                  </a:srgbClr>
                </a:gs>
                <a:gs pos="13000">
                  <a:srgbClr val="374353">
                    <a:alpha val="68000"/>
                  </a:srgbClr>
                </a:gs>
                <a:gs pos="100000">
                  <a:srgbClr val="374353"/>
                </a:gs>
                <a:gs pos="33000">
                  <a:schemeClr val="bg1">
                    <a:lumMod val="68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9BE50A-BD24-724C-A4B4-FD3A921E64EA}"/>
                </a:ext>
              </a:extLst>
            </p:cNvPr>
            <p:cNvSpPr txBox="1"/>
            <p:nvPr/>
          </p:nvSpPr>
          <p:spPr>
            <a:xfrm>
              <a:off x="1225269" y="3130137"/>
              <a:ext cx="47965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1016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venir Next" panose="020B0503020202020204" pitchFamily="34" charset="0"/>
                  <a:cs typeface="Angsana New" panose="02020603050405020304" pitchFamily="18" charset="-34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C589EE-9C86-D044-91FC-75024060B87C}"/>
              </a:ext>
            </a:extLst>
          </p:cNvPr>
          <p:cNvGrpSpPr/>
          <p:nvPr userDrawn="1"/>
        </p:nvGrpSpPr>
        <p:grpSpPr>
          <a:xfrm>
            <a:off x="1031249" y="4013579"/>
            <a:ext cx="8236453" cy="667512"/>
            <a:chOff x="1031249" y="4075681"/>
            <a:chExt cx="8236453" cy="66751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5E7C47E-0645-7442-8991-CDFB1E27FD20}"/>
                </a:ext>
              </a:extLst>
            </p:cNvPr>
            <p:cNvSpPr/>
            <p:nvPr/>
          </p:nvSpPr>
          <p:spPr>
            <a:xfrm>
              <a:off x="1897638" y="4075681"/>
              <a:ext cx="146304" cy="667512"/>
            </a:xfrm>
            <a:prstGeom prst="rect">
              <a:avLst/>
            </a:prstGeom>
            <a:solidFill>
              <a:srgbClr val="374353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Pentagon 30">
              <a:extLst>
                <a:ext uri="{FF2B5EF4-FFF2-40B4-BE49-F238E27FC236}">
                  <a16:creationId xmlns:a16="http://schemas.microsoft.com/office/drawing/2014/main" id="{C7EC7826-8A5D-5E4A-8828-3B077D8DFA87}"/>
                </a:ext>
              </a:extLst>
            </p:cNvPr>
            <p:cNvSpPr/>
            <p:nvPr/>
          </p:nvSpPr>
          <p:spPr>
            <a:xfrm>
              <a:off x="2043942" y="4075681"/>
              <a:ext cx="7223760" cy="667512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348071-36FE-9D45-9844-A8AB886D79C9}"/>
                </a:ext>
              </a:extLst>
            </p:cNvPr>
            <p:cNvSpPr/>
            <p:nvPr/>
          </p:nvSpPr>
          <p:spPr>
            <a:xfrm>
              <a:off x="1031249" y="4075681"/>
              <a:ext cx="868680" cy="667512"/>
            </a:xfrm>
            <a:prstGeom prst="rect">
              <a:avLst/>
            </a:prstGeom>
            <a:gradFill flip="none" rotWithShape="1">
              <a:gsLst>
                <a:gs pos="0">
                  <a:srgbClr val="374353">
                    <a:alpha val="92000"/>
                  </a:srgbClr>
                </a:gs>
                <a:gs pos="13000">
                  <a:srgbClr val="374353">
                    <a:alpha val="68000"/>
                  </a:srgbClr>
                </a:gs>
                <a:gs pos="100000">
                  <a:srgbClr val="374353"/>
                </a:gs>
                <a:gs pos="33000">
                  <a:schemeClr val="bg1">
                    <a:lumMod val="68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9E0B48-FB69-6949-82A1-B72A2A670D71}"/>
                </a:ext>
              </a:extLst>
            </p:cNvPr>
            <p:cNvSpPr txBox="1"/>
            <p:nvPr/>
          </p:nvSpPr>
          <p:spPr>
            <a:xfrm>
              <a:off x="1225760" y="4147827"/>
              <a:ext cx="47965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1016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venir Next" panose="020B0503020202020204" pitchFamily="34" charset="0"/>
                  <a:cs typeface="Angsana New" panose="02020603050405020304" pitchFamily="18" charset="-34"/>
                </a:rPr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57324B-01B1-EA46-8737-D4E54C3BD034}"/>
              </a:ext>
            </a:extLst>
          </p:cNvPr>
          <p:cNvGrpSpPr/>
          <p:nvPr userDrawn="1"/>
        </p:nvGrpSpPr>
        <p:grpSpPr>
          <a:xfrm>
            <a:off x="1030758" y="5861382"/>
            <a:ext cx="10004992" cy="667512"/>
            <a:chOff x="1030758" y="5861382"/>
            <a:chExt cx="10004992" cy="6675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0DC331-3DC3-0244-B62E-D2B89C26AA1C}"/>
                </a:ext>
              </a:extLst>
            </p:cNvPr>
            <p:cNvSpPr/>
            <p:nvPr/>
          </p:nvSpPr>
          <p:spPr>
            <a:xfrm>
              <a:off x="1892950" y="5861382"/>
              <a:ext cx="146304" cy="667512"/>
            </a:xfrm>
            <a:prstGeom prst="rect">
              <a:avLst/>
            </a:prstGeom>
            <a:solidFill>
              <a:srgbClr val="374353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Pentagon 35">
              <a:extLst>
                <a:ext uri="{FF2B5EF4-FFF2-40B4-BE49-F238E27FC236}">
                  <a16:creationId xmlns:a16="http://schemas.microsoft.com/office/drawing/2014/main" id="{E64E8449-4FC9-8A48-A5C1-3E8FA892E1CE}"/>
                </a:ext>
              </a:extLst>
            </p:cNvPr>
            <p:cNvSpPr/>
            <p:nvPr/>
          </p:nvSpPr>
          <p:spPr>
            <a:xfrm>
              <a:off x="2019766" y="5861382"/>
              <a:ext cx="9015984" cy="667512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A16D52-F4B7-BC4A-9906-33BE01C0DA13}"/>
                </a:ext>
              </a:extLst>
            </p:cNvPr>
            <p:cNvSpPr/>
            <p:nvPr/>
          </p:nvSpPr>
          <p:spPr>
            <a:xfrm>
              <a:off x="1030758" y="5861382"/>
              <a:ext cx="868680" cy="667512"/>
            </a:xfrm>
            <a:prstGeom prst="rect">
              <a:avLst/>
            </a:prstGeom>
            <a:gradFill flip="none" rotWithShape="1">
              <a:gsLst>
                <a:gs pos="0">
                  <a:srgbClr val="374353">
                    <a:alpha val="92000"/>
                  </a:srgbClr>
                </a:gs>
                <a:gs pos="13000">
                  <a:srgbClr val="374353">
                    <a:alpha val="68000"/>
                  </a:srgbClr>
                </a:gs>
                <a:gs pos="100000">
                  <a:srgbClr val="374353"/>
                </a:gs>
                <a:gs pos="33000">
                  <a:schemeClr val="bg1">
                    <a:lumMod val="68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24FA81-65F5-AA4A-ADA4-3F0E67AC1985}"/>
                </a:ext>
              </a:extLst>
            </p:cNvPr>
            <p:cNvSpPr txBox="1"/>
            <p:nvPr/>
          </p:nvSpPr>
          <p:spPr>
            <a:xfrm>
              <a:off x="1225269" y="5933528"/>
              <a:ext cx="47965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1016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venir Next" panose="020B0503020202020204" pitchFamily="34" charset="0"/>
                  <a:cs typeface="Angsana New" panose="02020603050405020304" pitchFamily="18" charset="-34"/>
                </a:rPr>
                <a:t>6</a:t>
              </a:r>
            </a:p>
          </p:txBody>
        </p:sp>
      </p:grp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0C9556EF-2B1A-9A40-B516-EE5BFAC104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305" y="1350690"/>
            <a:ext cx="3327295" cy="433965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sz="2400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Topic-1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4CDC66DA-6214-7648-93A6-3A2D75471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5305" y="2277209"/>
            <a:ext cx="3708295" cy="433965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sz="2400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Topic-2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57101D3C-9989-934B-82DF-DB59F376C5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4269" y="3206450"/>
            <a:ext cx="4933363" cy="433965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sz="2400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Topic-3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EF795042-E3CE-2745-B935-332CA5299F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35305" y="4130352"/>
            <a:ext cx="5752996" cy="433965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sz="2400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Topic-4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4030C2DC-1BAB-B840-A35B-EA84EA33E7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1128" y="5978155"/>
            <a:ext cx="7581796" cy="433965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sz="2400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83126D-2195-C344-BDDD-B5B0FE68C8FF}"/>
              </a:ext>
            </a:extLst>
          </p:cNvPr>
          <p:cNvGrpSpPr/>
          <p:nvPr userDrawn="1"/>
        </p:nvGrpSpPr>
        <p:grpSpPr>
          <a:xfrm>
            <a:off x="1030758" y="4937481"/>
            <a:ext cx="9081448" cy="667512"/>
            <a:chOff x="1030758" y="4915838"/>
            <a:chExt cx="9081448" cy="66751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8413FFC-92E6-7743-AD07-A5EBB8A53084}"/>
                </a:ext>
              </a:extLst>
            </p:cNvPr>
            <p:cNvSpPr/>
            <p:nvPr userDrawn="1"/>
          </p:nvSpPr>
          <p:spPr>
            <a:xfrm>
              <a:off x="1892950" y="4915838"/>
              <a:ext cx="146304" cy="667512"/>
            </a:xfrm>
            <a:prstGeom prst="rect">
              <a:avLst/>
            </a:prstGeom>
            <a:solidFill>
              <a:srgbClr val="374353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Pentagon 44">
              <a:extLst>
                <a:ext uri="{FF2B5EF4-FFF2-40B4-BE49-F238E27FC236}">
                  <a16:creationId xmlns:a16="http://schemas.microsoft.com/office/drawing/2014/main" id="{3EBF27E0-6701-9541-9C77-961C587EDC59}"/>
                </a:ext>
              </a:extLst>
            </p:cNvPr>
            <p:cNvSpPr/>
            <p:nvPr userDrawn="1"/>
          </p:nvSpPr>
          <p:spPr>
            <a:xfrm>
              <a:off x="2019766" y="4915838"/>
              <a:ext cx="8092440" cy="667512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4CDA0CA-DAFF-B54B-864B-2C376C156680}"/>
                </a:ext>
              </a:extLst>
            </p:cNvPr>
            <p:cNvSpPr/>
            <p:nvPr userDrawn="1"/>
          </p:nvSpPr>
          <p:spPr>
            <a:xfrm>
              <a:off x="1030758" y="4915838"/>
              <a:ext cx="868680" cy="667512"/>
            </a:xfrm>
            <a:prstGeom prst="rect">
              <a:avLst/>
            </a:prstGeom>
            <a:gradFill flip="none" rotWithShape="1">
              <a:gsLst>
                <a:gs pos="0">
                  <a:srgbClr val="374353">
                    <a:alpha val="92000"/>
                  </a:srgbClr>
                </a:gs>
                <a:gs pos="13000">
                  <a:srgbClr val="374353">
                    <a:alpha val="68000"/>
                  </a:srgbClr>
                </a:gs>
                <a:gs pos="100000">
                  <a:srgbClr val="374353"/>
                </a:gs>
                <a:gs pos="33000">
                  <a:schemeClr val="bg1">
                    <a:lumMod val="68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162F5B0-7F33-134D-9AD1-A6B5076DB249}"/>
                </a:ext>
              </a:extLst>
            </p:cNvPr>
            <p:cNvSpPr txBox="1"/>
            <p:nvPr userDrawn="1"/>
          </p:nvSpPr>
          <p:spPr>
            <a:xfrm>
              <a:off x="1225269" y="4987984"/>
              <a:ext cx="47965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1016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venir Next" panose="020B0503020202020204" pitchFamily="34" charset="0"/>
                  <a:cs typeface="Angsana New" panose="02020603050405020304" pitchFamily="18" charset="-34"/>
                </a:rPr>
                <a:t>5</a:t>
              </a:r>
            </a:p>
          </p:txBody>
        </p:sp>
      </p:grpSp>
      <p:sp>
        <p:nvSpPr>
          <p:cNvPr id="53" name="Text Placeholder 44">
            <a:extLst>
              <a:ext uri="{FF2B5EF4-FFF2-40B4-BE49-F238E27FC236}">
                <a16:creationId xmlns:a16="http://schemas.microsoft.com/office/drawing/2014/main" id="{F7378988-336D-2145-9A15-ADC89AF321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1128" y="5054254"/>
            <a:ext cx="6729672" cy="433965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sz="2400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Topic-5</a:t>
            </a:r>
          </a:p>
        </p:txBody>
      </p:sp>
    </p:spTree>
    <p:extLst>
      <p:ext uri="{BB962C8B-B14F-4D97-AF65-F5344CB8AC3E}">
        <p14:creationId xmlns:p14="http://schemas.microsoft.com/office/powerpoint/2010/main" val="3200505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DD6AA-4051-3A4F-B1B9-00550A1E9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9" y="1382279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89353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307A2F6-3722-1F44-AD16-EB3E57B16124}"/>
              </a:ext>
            </a:extLst>
          </p:cNvPr>
          <p:cNvSpPr/>
          <p:nvPr userDrawn="1"/>
        </p:nvSpPr>
        <p:spPr>
          <a:xfrm>
            <a:off x="612869" y="283464"/>
            <a:ext cx="2785965" cy="658368"/>
          </a:xfrm>
          <a:custGeom>
            <a:avLst/>
            <a:gdLst>
              <a:gd name="connsiteX0" fmla="*/ 0 w 2785965"/>
              <a:gd name="connsiteY0" fmla="*/ 0 h 658368"/>
              <a:gd name="connsiteX1" fmla="*/ 2785965 w 2785965"/>
              <a:gd name="connsiteY1" fmla="*/ 0 h 658368"/>
              <a:gd name="connsiteX2" fmla="*/ 2785965 w 2785965"/>
              <a:gd name="connsiteY2" fmla="*/ 658368 h 658368"/>
              <a:gd name="connsiteX3" fmla="*/ 254454 w 2785965"/>
              <a:gd name="connsiteY3" fmla="*/ 658368 h 658368"/>
              <a:gd name="connsiteX4" fmla="*/ 0 w 2785965"/>
              <a:gd name="connsiteY4" fmla="*/ 5485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965" h="658368">
                <a:moveTo>
                  <a:pt x="0" y="0"/>
                </a:moveTo>
                <a:lnTo>
                  <a:pt x="2785965" y="0"/>
                </a:lnTo>
                <a:lnTo>
                  <a:pt x="2785965" y="658368"/>
                </a:lnTo>
                <a:lnTo>
                  <a:pt x="254454" y="658368"/>
                </a:lnTo>
                <a:lnTo>
                  <a:pt x="0" y="54857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9" y="306463"/>
            <a:ext cx="2968752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1468863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mall 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DD6AA-4051-3A4F-B1B9-00550A1E9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9" y="1382279"/>
            <a:ext cx="5280151" cy="43525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89353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307A2F6-3722-1F44-AD16-EB3E57B16124}"/>
              </a:ext>
            </a:extLst>
          </p:cNvPr>
          <p:cNvSpPr/>
          <p:nvPr userDrawn="1"/>
        </p:nvSpPr>
        <p:spPr>
          <a:xfrm>
            <a:off x="612869" y="283464"/>
            <a:ext cx="2785965" cy="658368"/>
          </a:xfrm>
          <a:custGeom>
            <a:avLst/>
            <a:gdLst>
              <a:gd name="connsiteX0" fmla="*/ 0 w 2785965"/>
              <a:gd name="connsiteY0" fmla="*/ 0 h 658368"/>
              <a:gd name="connsiteX1" fmla="*/ 2785965 w 2785965"/>
              <a:gd name="connsiteY1" fmla="*/ 0 h 658368"/>
              <a:gd name="connsiteX2" fmla="*/ 2785965 w 2785965"/>
              <a:gd name="connsiteY2" fmla="*/ 658368 h 658368"/>
              <a:gd name="connsiteX3" fmla="*/ 254454 w 2785965"/>
              <a:gd name="connsiteY3" fmla="*/ 658368 h 658368"/>
              <a:gd name="connsiteX4" fmla="*/ 0 w 2785965"/>
              <a:gd name="connsiteY4" fmla="*/ 5485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965" h="658368">
                <a:moveTo>
                  <a:pt x="0" y="0"/>
                </a:moveTo>
                <a:lnTo>
                  <a:pt x="2785965" y="0"/>
                </a:lnTo>
                <a:lnTo>
                  <a:pt x="2785965" y="658368"/>
                </a:lnTo>
                <a:lnTo>
                  <a:pt x="254454" y="658368"/>
                </a:lnTo>
                <a:lnTo>
                  <a:pt x="0" y="54857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9" y="306463"/>
            <a:ext cx="2968752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SMALL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F6DBEDF-7094-5F47-BF7F-FF41FC7CAA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86349" y="1382279"/>
            <a:ext cx="5280151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18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mall Title and 2 column wit sub head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89353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307A2F6-3722-1F44-AD16-EB3E57B16124}"/>
              </a:ext>
            </a:extLst>
          </p:cNvPr>
          <p:cNvSpPr/>
          <p:nvPr userDrawn="1"/>
        </p:nvSpPr>
        <p:spPr>
          <a:xfrm>
            <a:off x="612869" y="283464"/>
            <a:ext cx="2785965" cy="658368"/>
          </a:xfrm>
          <a:custGeom>
            <a:avLst/>
            <a:gdLst>
              <a:gd name="connsiteX0" fmla="*/ 0 w 2785965"/>
              <a:gd name="connsiteY0" fmla="*/ 0 h 658368"/>
              <a:gd name="connsiteX1" fmla="*/ 2785965 w 2785965"/>
              <a:gd name="connsiteY1" fmla="*/ 0 h 658368"/>
              <a:gd name="connsiteX2" fmla="*/ 2785965 w 2785965"/>
              <a:gd name="connsiteY2" fmla="*/ 658368 h 658368"/>
              <a:gd name="connsiteX3" fmla="*/ 254454 w 2785965"/>
              <a:gd name="connsiteY3" fmla="*/ 658368 h 658368"/>
              <a:gd name="connsiteX4" fmla="*/ 0 w 2785965"/>
              <a:gd name="connsiteY4" fmla="*/ 5485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965" h="658368">
                <a:moveTo>
                  <a:pt x="0" y="0"/>
                </a:moveTo>
                <a:lnTo>
                  <a:pt x="2785965" y="0"/>
                </a:lnTo>
                <a:lnTo>
                  <a:pt x="2785965" y="658368"/>
                </a:lnTo>
                <a:lnTo>
                  <a:pt x="254454" y="658368"/>
                </a:lnTo>
                <a:lnTo>
                  <a:pt x="0" y="54857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9" y="306463"/>
            <a:ext cx="2968752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SMALL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FDF6E42-B1B2-144D-ABA3-8ED32942243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649" y="12171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068E342-482F-6F4D-A801-274EC68FE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9" y="2041091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DEE5ED2-2EB2-6747-8233-D1D986206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5061" y="121717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25F35902-B533-BA47-9441-47A2446B1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5061" y="2041091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12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u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92239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9DBE08B-C65A-3B4E-A19A-CF1C79379CC6}"/>
              </a:ext>
            </a:extLst>
          </p:cNvPr>
          <p:cNvSpPr/>
          <p:nvPr userDrawn="1"/>
        </p:nvSpPr>
        <p:spPr>
          <a:xfrm>
            <a:off x="616713" y="285742"/>
            <a:ext cx="3839817" cy="658368"/>
          </a:xfrm>
          <a:custGeom>
            <a:avLst/>
            <a:gdLst>
              <a:gd name="connsiteX0" fmla="*/ 0 w 3839817"/>
              <a:gd name="connsiteY0" fmla="*/ 0 h 658368"/>
              <a:gd name="connsiteX1" fmla="*/ 3839817 w 3839817"/>
              <a:gd name="connsiteY1" fmla="*/ 0 h 658368"/>
              <a:gd name="connsiteX2" fmla="*/ 3839817 w 3839817"/>
              <a:gd name="connsiteY2" fmla="*/ 658368 h 658368"/>
              <a:gd name="connsiteX3" fmla="*/ 254453 w 3839817"/>
              <a:gd name="connsiteY3" fmla="*/ 658368 h 658368"/>
              <a:gd name="connsiteX4" fmla="*/ 0 w 3839817"/>
              <a:gd name="connsiteY4" fmla="*/ 54859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9817" h="658368">
                <a:moveTo>
                  <a:pt x="0" y="0"/>
                </a:moveTo>
                <a:lnTo>
                  <a:pt x="3839817" y="0"/>
                </a:lnTo>
                <a:lnTo>
                  <a:pt x="3839817" y="658368"/>
                </a:lnTo>
                <a:lnTo>
                  <a:pt x="254453" y="658368"/>
                </a:lnTo>
                <a:lnTo>
                  <a:pt x="0" y="54859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vert="horz" wrap="square" lIns="91440" tIns="91440" rIns="91440" bIns="45720" rtlCol="0" anchor="b"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868" y="306006"/>
            <a:ext cx="5774077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MEDIUM TITLE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A2C341A-10B4-CF40-BCB4-341B575A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9" y="1382279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089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dium 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92239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9DBE08B-C65A-3B4E-A19A-CF1C79379CC6}"/>
              </a:ext>
            </a:extLst>
          </p:cNvPr>
          <p:cNvSpPr/>
          <p:nvPr userDrawn="1"/>
        </p:nvSpPr>
        <p:spPr>
          <a:xfrm>
            <a:off x="616713" y="285742"/>
            <a:ext cx="3839817" cy="658368"/>
          </a:xfrm>
          <a:custGeom>
            <a:avLst/>
            <a:gdLst>
              <a:gd name="connsiteX0" fmla="*/ 0 w 3839817"/>
              <a:gd name="connsiteY0" fmla="*/ 0 h 658368"/>
              <a:gd name="connsiteX1" fmla="*/ 3839817 w 3839817"/>
              <a:gd name="connsiteY1" fmla="*/ 0 h 658368"/>
              <a:gd name="connsiteX2" fmla="*/ 3839817 w 3839817"/>
              <a:gd name="connsiteY2" fmla="*/ 658368 h 658368"/>
              <a:gd name="connsiteX3" fmla="*/ 254453 w 3839817"/>
              <a:gd name="connsiteY3" fmla="*/ 658368 h 658368"/>
              <a:gd name="connsiteX4" fmla="*/ 0 w 3839817"/>
              <a:gd name="connsiteY4" fmla="*/ 54859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9817" h="658368">
                <a:moveTo>
                  <a:pt x="0" y="0"/>
                </a:moveTo>
                <a:lnTo>
                  <a:pt x="3839817" y="0"/>
                </a:lnTo>
                <a:lnTo>
                  <a:pt x="3839817" y="658368"/>
                </a:lnTo>
                <a:lnTo>
                  <a:pt x="254453" y="658368"/>
                </a:lnTo>
                <a:lnTo>
                  <a:pt x="0" y="54859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vert="horz" wrap="square" lIns="91440" tIns="91440" rIns="91440" bIns="45720" rtlCol="0" anchor="b"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868" y="306006"/>
            <a:ext cx="5774077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MEDIUM TITLE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226F02A-FF3A-EC40-8F62-3984302F9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9" y="1382279"/>
            <a:ext cx="5280151" cy="43525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9C99C5E-D4C9-0345-967D-6A5BAA3E61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86349" y="1382279"/>
            <a:ext cx="5280151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505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edium Title and 2 col Content with 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92239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9DBE08B-C65A-3B4E-A19A-CF1C79379CC6}"/>
              </a:ext>
            </a:extLst>
          </p:cNvPr>
          <p:cNvSpPr/>
          <p:nvPr userDrawn="1"/>
        </p:nvSpPr>
        <p:spPr>
          <a:xfrm>
            <a:off x="616713" y="285742"/>
            <a:ext cx="3839817" cy="658368"/>
          </a:xfrm>
          <a:custGeom>
            <a:avLst/>
            <a:gdLst>
              <a:gd name="connsiteX0" fmla="*/ 0 w 3839817"/>
              <a:gd name="connsiteY0" fmla="*/ 0 h 658368"/>
              <a:gd name="connsiteX1" fmla="*/ 3839817 w 3839817"/>
              <a:gd name="connsiteY1" fmla="*/ 0 h 658368"/>
              <a:gd name="connsiteX2" fmla="*/ 3839817 w 3839817"/>
              <a:gd name="connsiteY2" fmla="*/ 658368 h 658368"/>
              <a:gd name="connsiteX3" fmla="*/ 254453 w 3839817"/>
              <a:gd name="connsiteY3" fmla="*/ 658368 h 658368"/>
              <a:gd name="connsiteX4" fmla="*/ 0 w 3839817"/>
              <a:gd name="connsiteY4" fmla="*/ 54859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9817" h="658368">
                <a:moveTo>
                  <a:pt x="0" y="0"/>
                </a:moveTo>
                <a:lnTo>
                  <a:pt x="3839817" y="0"/>
                </a:lnTo>
                <a:lnTo>
                  <a:pt x="3839817" y="658368"/>
                </a:lnTo>
                <a:lnTo>
                  <a:pt x="254453" y="658368"/>
                </a:lnTo>
                <a:lnTo>
                  <a:pt x="0" y="54859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vert="horz" wrap="square" lIns="91440" tIns="91440" rIns="91440" bIns="45720" rtlCol="0" anchor="b"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868" y="306006"/>
            <a:ext cx="5774077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MEDIUM TITLE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EE7732C-FC12-0943-B829-DEC411BC93D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649" y="12171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5249CE7-9FB1-BE47-9168-0F148EB66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9" y="2041091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6F3BD79-8C48-8F49-8FCA-A05D47B70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5061" y="121717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2BFDDF9-0687-F548-B1B5-BDC07EAA3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5061" y="2041091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063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onge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92239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F9F22BD-97E6-E64E-B92C-C4E9C1B8DC4D}"/>
              </a:ext>
            </a:extLst>
          </p:cNvPr>
          <p:cNvSpPr/>
          <p:nvPr userDrawn="1"/>
        </p:nvSpPr>
        <p:spPr>
          <a:xfrm>
            <a:off x="636267" y="285742"/>
            <a:ext cx="8141168" cy="658368"/>
          </a:xfrm>
          <a:custGeom>
            <a:avLst/>
            <a:gdLst>
              <a:gd name="connsiteX0" fmla="*/ 0 w 8141168"/>
              <a:gd name="connsiteY0" fmla="*/ 0 h 658368"/>
              <a:gd name="connsiteX1" fmla="*/ 8141168 w 8141168"/>
              <a:gd name="connsiteY1" fmla="*/ 0 h 658368"/>
              <a:gd name="connsiteX2" fmla="*/ 8141168 w 8141168"/>
              <a:gd name="connsiteY2" fmla="*/ 658368 h 658368"/>
              <a:gd name="connsiteX3" fmla="*/ 254454 w 8141168"/>
              <a:gd name="connsiteY3" fmla="*/ 658368 h 658368"/>
              <a:gd name="connsiteX4" fmla="*/ 0 w 8141168"/>
              <a:gd name="connsiteY4" fmla="*/ 5485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1168" h="658368">
                <a:moveTo>
                  <a:pt x="0" y="0"/>
                </a:moveTo>
                <a:lnTo>
                  <a:pt x="8141168" y="0"/>
                </a:lnTo>
                <a:lnTo>
                  <a:pt x="8141168" y="658368"/>
                </a:lnTo>
                <a:lnTo>
                  <a:pt x="254454" y="658368"/>
                </a:lnTo>
                <a:lnTo>
                  <a:pt x="0" y="54857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vert="horz" wrap="square" lIns="91440" tIns="45720" rIns="91440" bIns="45720" rtlCol="0" anchor="b"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306463"/>
            <a:ext cx="7606792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LONGER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2871D9A-531F-CC4F-9AC9-D66E4BA29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9" y="1382279"/>
            <a:ext cx="10512551" cy="43525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19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onger 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92239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F9F22BD-97E6-E64E-B92C-C4E9C1B8DC4D}"/>
              </a:ext>
            </a:extLst>
          </p:cNvPr>
          <p:cNvSpPr/>
          <p:nvPr userDrawn="1"/>
        </p:nvSpPr>
        <p:spPr>
          <a:xfrm>
            <a:off x="636267" y="285742"/>
            <a:ext cx="8141168" cy="658368"/>
          </a:xfrm>
          <a:custGeom>
            <a:avLst/>
            <a:gdLst>
              <a:gd name="connsiteX0" fmla="*/ 0 w 8141168"/>
              <a:gd name="connsiteY0" fmla="*/ 0 h 658368"/>
              <a:gd name="connsiteX1" fmla="*/ 8141168 w 8141168"/>
              <a:gd name="connsiteY1" fmla="*/ 0 h 658368"/>
              <a:gd name="connsiteX2" fmla="*/ 8141168 w 8141168"/>
              <a:gd name="connsiteY2" fmla="*/ 658368 h 658368"/>
              <a:gd name="connsiteX3" fmla="*/ 254454 w 8141168"/>
              <a:gd name="connsiteY3" fmla="*/ 658368 h 658368"/>
              <a:gd name="connsiteX4" fmla="*/ 0 w 8141168"/>
              <a:gd name="connsiteY4" fmla="*/ 5485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1168" h="658368">
                <a:moveTo>
                  <a:pt x="0" y="0"/>
                </a:moveTo>
                <a:lnTo>
                  <a:pt x="8141168" y="0"/>
                </a:lnTo>
                <a:lnTo>
                  <a:pt x="8141168" y="658368"/>
                </a:lnTo>
                <a:lnTo>
                  <a:pt x="254454" y="658368"/>
                </a:lnTo>
                <a:lnTo>
                  <a:pt x="0" y="54857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vert="horz" wrap="square" lIns="91440" tIns="45720" rIns="91440" bIns="45720" rtlCol="0" anchor="b"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306463"/>
            <a:ext cx="7606792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LONGER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2871D9A-531F-CC4F-9AC9-D66E4BA29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9" y="1382279"/>
            <a:ext cx="5280151" cy="43525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D1DAC8-331F-8649-9556-66B520356D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86349" y="1382279"/>
            <a:ext cx="5280151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33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with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97A9-D395-754B-AC3E-4C799ACA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10896"/>
            <a:ext cx="10515600" cy="658368"/>
          </a:xfrm>
        </p:spPr>
        <p:txBody>
          <a:bodyPr>
            <a:normAutofit/>
          </a:bodyPr>
          <a:lstStyle>
            <a:lvl1pPr>
              <a:defRPr sz="2400" b="1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A97D5F9D-2115-604B-BB3B-6468E8E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8848" y="6492239"/>
            <a:ext cx="2743200" cy="365125"/>
          </a:xfrm>
          <a:prstGeom prst="rect">
            <a:avLst/>
          </a:prstGeom>
        </p:spPr>
        <p:txBody>
          <a:bodyPr/>
          <a:lstStyle/>
          <a:p>
            <a:fld id="{786E4AC9-6D6D-7241-968C-220456B5D464}" type="datetime1">
              <a:rPr lang="en-IN" smtClean="0"/>
              <a:t>07-01-2020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E8794-AC60-E449-857C-D7E4EA18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ABC21-A5D4-DD46-B7C1-98241391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BC9AF3B-3CFF-0A44-90D1-C49409CB0A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649" y="1052305"/>
            <a:ext cx="8010652" cy="390107"/>
          </a:xfrm>
          <a:noFill/>
        </p:spPr>
        <p:txBody>
          <a:bodyPr wrap="square" rtlCol="0">
            <a:noAutofit/>
          </a:bodyPr>
          <a:lstStyle>
            <a:lvl1pPr marL="0" indent="0">
              <a:lnSpc>
                <a:spcPct val="114000"/>
              </a:lnSpc>
              <a:buNone/>
              <a:defRPr lang="en-US" sz="1600" dirty="0"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pPr marL="0" lvl="0">
              <a:lnSpc>
                <a:spcPct val="110000"/>
              </a:lnSpc>
            </a:pPr>
            <a:r>
              <a:rPr lang="en-US" dirty="0"/>
              <a:t>This is a sub-title, one liner or two liner</a:t>
            </a:r>
          </a:p>
        </p:txBody>
      </p:sp>
    </p:spTree>
    <p:extLst>
      <p:ext uri="{BB962C8B-B14F-4D97-AF65-F5344CB8AC3E}">
        <p14:creationId xmlns:p14="http://schemas.microsoft.com/office/powerpoint/2010/main" val="3958426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onger Title and 2 col Content with 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92239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F9F22BD-97E6-E64E-B92C-C4E9C1B8DC4D}"/>
              </a:ext>
            </a:extLst>
          </p:cNvPr>
          <p:cNvSpPr/>
          <p:nvPr userDrawn="1"/>
        </p:nvSpPr>
        <p:spPr>
          <a:xfrm>
            <a:off x="636267" y="285742"/>
            <a:ext cx="8141168" cy="658368"/>
          </a:xfrm>
          <a:custGeom>
            <a:avLst/>
            <a:gdLst>
              <a:gd name="connsiteX0" fmla="*/ 0 w 8141168"/>
              <a:gd name="connsiteY0" fmla="*/ 0 h 658368"/>
              <a:gd name="connsiteX1" fmla="*/ 8141168 w 8141168"/>
              <a:gd name="connsiteY1" fmla="*/ 0 h 658368"/>
              <a:gd name="connsiteX2" fmla="*/ 8141168 w 8141168"/>
              <a:gd name="connsiteY2" fmla="*/ 658368 h 658368"/>
              <a:gd name="connsiteX3" fmla="*/ 254454 w 8141168"/>
              <a:gd name="connsiteY3" fmla="*/ 658368 h 658368"/>
              <a:gd name="connsiteX4" fmla="*/ 0 w 8141168"/>
              <a:gd name="connsiteY4" fmla="*/ 5485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1168" h="658368">
                <a:moveTo>
                  <a:pt x="0" y="0"/>
                </a:moveTo>
                <a:lnTo>
                  <a:pt x="8141168" y="0"/>
                </a:lnTo>
                <a:lnTo>
                  <a:pt x="8141168" y="658368"/>
                </a:lnTo>
                <a:lnTo>
                  <a:pt x="254454" y="658368"/>
                </a:lnTo>
                <a:lnTo>
                  <a:pt x="0" y="54857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vert="horz" wrap="square" lIns="91440" tIns="45720" rIns="91440" bIns="45720" rtlCol="0" anchor="b"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306463"/>
            <a:ext cx="7606792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LONGER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CC07D9F-0845-AD4A-B7C4-91BB95FBB4B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649" y="12171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3A05D13-BB9F-3842-B9AC-06EF7C796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9" y="2041091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45C99E4-DDBA-8B40-994B-84F838FA3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5061" y="121717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2915A75-C9C6-8448-8339-8E7F25F4E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5061" y="2041091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459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39FD-0A81-0C47-93E5-59174C3A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C142E-FE30-6F41-8C9F-B01D1866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5ACF-031C-CF45-A2D5-6A99298187D9}" type="datetime1">
              <a:rPr lang="en-IN" smtClean="0"/>
              <a:t>07-01-2020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60019-9742-B540-8DE9-EB6D13F6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BA0EE-9705-224E-9FCD-42898D44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DC24AE-1D6E-BF4B-B34F-B12C98DE7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24" y="1915794"/>
            <a:ext cx="1053795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424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DADA-D10D-D14A-881A-88CE93208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FB2EC-E081-B744-B715-D2C896F72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887BE-9F4C-9746-824B-4830F432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EC59-67E3-2544-B249-14CDD723C8F0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616BB-98BE-3F45-AC7B-3A7CE654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F62F3-1908-2340-B202-879AA0EB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30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97A9-D395-754B-AC3E-4C799ACA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77C4-F4E2-A249-B98B-391B51CD9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7C599-88F9-064C-9050-A7849A1BD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D5F9D-2115-604B-BB3B-6468E8E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E4AC9-6D6D-7241-968C-220456B5D464}" type="datetime1">
              <a:rPr lang="en-IN" smtClean="0"/>
              <a:t>07-01-2020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E8794-AC60-E449-857C-D7E4EA18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ABC21-A5D4-DD46-B7C1-98241391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0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D32B-B3BD-D846-A712-BE670C3E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E21AD-5AE0-B74F-886C-137C00261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D6578-0C00-1544-9F07-AFEE75CF9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CD3B3-3CBD-8549-A5F7-B6E7AD08C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8CFF2-2F64-2F4A-B818-59BDFD35C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5A53D-D401-D542-9B1C-ED6EF872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C9BB2-E5A3-E043-B0A5-C64DF60B42EB}" type="datetime1">
              <a:rPr lang="en-IN" smtClean="0"/>
              <a:t>07-01-2020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3E170-E050-9148-B733-BB789F6E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8B2091-E151-C740-A990-CF4BB81B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30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A1B6-4D1D-2449-9532-125FBCE3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EB347-5368-E448-8F24-52B96AE1C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F1AE7-19DD-8040-B7BF-C3C90C6D1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1DDD0-991B-2B42-8D91-3493E7A6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E486CA-3248-3F4E-942A-FEEDA3F74B9F}" type="datetime1">
              <a:rPr lang="en-IN" smtClean="0"/>
              <a:t>07-01-2020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4C19F-E8B5-C84D-B9AD-C5FEF0FF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8F25-A06F-CB43-824F-196470830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0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CBFA-1A3C-EC49-9B2B-AD44EDC3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946365-160F-BE4E-9063-9B84DCE81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665FC-E6D0-F645-B723-8C0B90DD4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1AF48-EFB1-074B-8B09-BD74FC80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A66A40-A01D-F346-BB2F-EDDE3B66FF6E}" type="datetime1">
              <a:rPr lang="en-IN" smtClean="0"/>
              <a:t>07-01-2020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956B2-E499-6748-B537-BB58EB91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A697C-686A-4C45-97D1-ACAAD760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4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BCBA-1DBB-2A48-B58F-46A6E257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F406F-B8E9-AE4D-BF70-F1534F70E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BC731-798D-9049-8A8E-AE1F6313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99353-A14C-A24B-A27C-BDC85D4EB32C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F0692-191B-2146-AA37-6BFBFB1A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234A2-3138-074F-BC53-8D67094B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82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1712B2-0320-084C-8413-E64D72EA9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E026-BB53-C84A-A002-B86223E49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8689B-FF04-FD45-8078-CAE2C349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F59B2D-A8FC-D347-9C21-F6F61520EDAD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531F-AE46-D74E-A45E-BB2A7BB1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8E83A-6C64-D342-9AF5-246300AC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6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548640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5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63040"/>
            <a:ext cx="5486400" cy="4781127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8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7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D6C565C-CA54-7942-9B56-233F2859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D807F9-6FA2-B54C-81D7-8951812ED684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38018-DB1E-9C4E-A7F0-119F11E0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53EBA48A-0D64-ED47-8B3B-E0D68725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2564F5-69BE-8E41-A6D7-00DAAA3DB5C9}"/>
              </a:ext>
            </a:extLst>
          </p:cNvPr>
          <p:cNvGrpSpPr/>
          <p:nvPr userDrawn="1"/>
        </p:nvGrpSpPr>
        <p:grpSpPr>
          <a:xfrm>
            <a:off x="942033" y="3429000"/>
            <a:ext cx="5356301" cy="2646558"/>
            <a:chOff x="1280776" y="1049789"/>
            <a:chExt cx="9630461" cy="4758429"/>
          </a:xfrm>
        </p:grpSpPr>
        <p:pic>
          <p:nvPicPr>
            <p:cNvPr id="10" name="World Map">
              <a:extLst>
                <a:ext uri="{FF2B5EF4-FFF2-40B4-BE49-F238E27FC236}">
                  <a16:creationId xmlns:a16="http://schemas.microsoft.com/office/drawing/2014/main" id="{A1594C1B-E409-6043-AD3F-B0C108242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2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695" y="1049789"/>
              <a:ext cx="8080623" cy="4758429"/>
            </a:xfrm>
            <a:prstGeom prst="rect">
              <a:avLst/>
            </a:prstGeom>
          </p:spPr>
        </p:pic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303791E6-EE0D-A346-BDC2-3456D7AA66E6}"/>
                </a:ext>
              </a:extLst>
            </p:cNvPr>
            <p:cNvSpPr/>
            <p:nvPr/>
          </p:nvSpPr>
          <p:spPr>
            <a:xfrm>
              <a:off x="1940150" y="2046230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BC4F4713-3D9A-9B43-990C-B11F57287045}"/>
                </a:ext>
              </a:extLst>
            </p:cNvPr>
            <p:cNvSpPr/>
            <p:nvPr/>
          </p:nvSpPr>
          <p:spPr>
            <a:xfrm>
              <a:off x="2576011" y="1687737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DDC0442A-5D0B-8544-B909-2D5F459375E2}"/>
                </a:ext>
              </a:extLst>
            </p:cNvPr>
            <p:cNvSpPr/>
            <p:nvPr/>
          </p:nvSpPr>
          <p:spPr>
            <a:xfrm>
              <a:off x="2576011" y="240472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21B49B29-5672-9148-9F12-EA0C30A1E575}"/>
                </a:ext>
              </a:extLst>
            </p:cNvPr>
            <p:cNvSpPr/>
            <p:nvPr/>
          </p:nvSpPr>
          <p:spPr>
            <a:xfrm>
              <a:off x="3195638" y="2046230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3402802D-1069-BD47-9E4B-369F71D3CF9B}"/>
                </a:ext>
              </a:extLst>
            </p:cNvPr>
            <p:cNvSpPr/>
            <p:nvPr/>
          </p:nvSpPr>
          <p:spPr>
            <a:xfrm>
              <a:off x="3831497" y="1687737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B349AA01-13C7-8844-B5FB-BF7B9FCC09D4}"/>
                </a:ext>
              </a:extLst>
            </p:cNvPr>
            <p:cNvSpPr/>
            <p:nvPr/>
          </p:nvSpPr>
          <p:spPr>
            <a:xfrm>
              <a:off x="3831497" y="240472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4AC904EE-451C-C442-BAA4-B4AA0B722797}"/>
                </a:ext>
              </a:extLst>
            </p:cNvPr>
            <p:cNvSpPr/>
            <p:nvPr/>
          </p:nvSpPr>
          <p:spPr>
            <a:xfrm>
              <a:off x="2560543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4D8B0D0-6A9E-4946-BCBF-845B4C79E42D}"/>
                </a:ext>
              </a:extLst>
            </p:cNvPr>
            <p:cNvSpPr/>
            <p:nvPr/>
          </p:nvSpPr>
          <p:spPr>
            <a:xfrm>
              <a:off x="3196402" y="276321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787AE978-4F61-3443-838C-D2B2BA4FC001}"/>
                </a:ext>
              </a:extLst>
            </p:cNvPr>
            <p:cNvSpPr/>
            <p:nvPr/>
          </p:nvSpPr>
          <p:spPr>
            <a:xfrm>
              <a:off x="3196402" y="348020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F07CB563-92F6-A747-A4F1-59E649879066}"/>
                </a:ext>
              </a:extLst>
            </p:cNvPr>
            <p:cNvSpPr/>
            <p:nvPr/>
          </p:nvSpPr>
          <p:spPr>
            <a:xfrm>
              <a:off x="3831497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79C026AA-187F-2945-ABBE-356A79F8CB57}"/>
                </a:ext>
              </a:extLst>
            </p:cNvPr>
            <p:cNvSpPr/>
            <p:nvPr/>
          </p:nvSpPr>
          <p:spPr>
            <a:xfrm>
              <a:off x="4467357" y="276321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2D76E004-248F-E643-AFD1-C03D778440D5}"/>
                </a:ext>
              </a:extLst>
            </p:cNvPr>
            <p:cNvSpPr/>
            <p:nvPr/>
          </p:nvSpPr>
          <p:spPr>
            <a:xfrm>
              <a:off x="4467357" y="348020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8343120B-8159-A943-A3C3-F4F5E9544036}"/>
                </a:ext>
              </a:extLst>
            </p:cNvPr>
            <p:cNvSpPr/>
            <p:nvPr/>
          </p:nvSpPr>
          <p:spPr>
            <a:xfrm>
              <a:off x="4466591" y="2046230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FA82B2A9-28BD-1949-8F9C-68960AE401F3}"/>
                </a:ext>
              </a:extLst>
            </p:cNvPr>
            <p:cNvSpPr/>
            <p:nvPr/>
          </p:nvSpPr>
          <p:spPr>
            <a:xfrm>
              <a:off x="5102452" y="1687737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48017585-7695-9348-9287-E3F6F8B2C200}"/>
                </a:ext>
              </a:extLst>
            </p:cNvPr>
            <p:cNvSpPr/>
            <p:nvPr/>
          </p:nvSpPr>
          <p:spPr>
            <a:xfrm>
              <a:off x="5102452" y="240472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451ECDF-3E4E-5244-B1B5-824412E5EE9D}"/>
                </a:ext>
              </a:extLst>
            </p:cNvPr>
            <p:cNvSpPr/>
            <p:nvPr/>
          </p:nvSpPr>
          <p:spPr>
            <a:xfrm>
              <a:off x="5094453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72539625-6E6F-3A46-AE69-B82BF7B30475}"/>
                </a:ext>
              </a:extLst>
            </p:cNvPr>
            <p:cNvSpPr/>
            <p:nvPr/>
          </p:nvSpPr>
          <p:spPr>
            <a:xfrm>
              <a:off x="5730311" y="276321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E6B99003-7E60-6A4F-B4BD-57241AA97ABA}"/>
                </a:ext>
              </a:extLst>
            </p:cNvPr>
            <p:cNvSpPr/>
            <p:nvPr/>
          </p:nvSpPr>
          <p:spPr>
            <a:xfrm>
              <a:off x="5730311" y="348020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F5CC5EB1-10E4-6141-A4B9-E09914D3AB72}"/>
                </a:ext>
              </a:extLst>
            </p:cNvPr>
            <p:cNvSpPr/>
            <p:nvPr/>
          </p:nvSpPr>
          <p:spPr>
            <a:xfrm>
              <a:off x="3195638" y="419718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CB9D3CFB-30B8-7549-8272-7982B113E0CA}"/>
                </a:ext>
              </a:extLst>
            </p:cNvPr>
            <p:cNvSpPr/>
            <p:nvPr/>
          </p:nvSpPr>
          <p:spPr>
            <a:xfrm>
              <a:off x="3831497" y="383869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B0D7EE0-EB05-C444-B6A3-5D3200C8349C}"/>
                </a:ext>
              </a:extLst>
            </p:cNvPr>
            <p:cNvSpPr/>
            <p:nvPr/>
          </p:nvSpPr>
          <p:spPr>
            <a:xfrm>
              <a:off x="3831497" y="4555681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A7D2E141-14B0-074D-AD5B-73E25E8C8CB2}"/>
                </a:ext>
              </a:extLst>
            </p:cNvPr>
            <p:cNvSpPr/>
            <p:nvPr/>
          </p:nvSpPr>
          <p:spPr>
            <a:xfrm>
              <a:off x="4466591" y="4197188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5719E6A9-4DF4-AF44-B78C-9C520D8F5C1E}"/>
                </a:ext>
              </a:extLst>
            </p:cNvPr>
            <p:cNvSpPr/>
            <p:nvPr/>
          </p:nvSpPr>
          <p:spPr>
            <a:xfrm>
              <a:off x="5102452" y="3838694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2E27ABA4-9250-874E-88B4-88BFC30A4D5D}"/>
                </a:ext>
              </a:extLst>
            </p:cNvPr>
            <p:cNvSpPr/>
            <p:nvPr/>
          </p:nvSpPr>
          <p:spPr>
            <a:xfrm>
              <a:off x="5102452" y="4555681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DFF5C05B-F413-B247-8FE5-90DD8A6BCD05}"/>
                </a:ext>
              </a:extLst>
            </p:cNvPr>
            <p:cNvSpPr/>
            <p:nvPr/>
          </p:nvSpPr>
          <p:spPr>
            <a:xfrm>
              <a:off x="5737546" y="2046230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5362D7C2-2564-B04D-A281-E8B65664D668}"/>
                </a:ext>
              </a:extLst>
            </p:cNvPr>
            <p:cNvSpPr/>
            <p:nvPr/>
          </p:nvSpPr>
          <p:spPr>
            <a:xfrm>
              <a:off x="6373405" y="1687737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569783CF-ACD7-AC45-A723-31A18AD7D53E}"/>
                </a:ext>
              </a:extLst>
            </p:cNvPr>
            <p:cNvSpPr/>
            <p:nvPr/>
          </p:nvSpPr>
          <p:spPr>
            <a:xfrm>
              <a:off x="6373405" y="240472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E5B03E15-89ED-FB49-B021-E6119E12A9EF}"/>
                </a:ext>
              </a:extLst>
            </p:cNvPr>
            <p:cNvSpPr/>
            <p:nvPr/>
          </p:nvSpPr>
          <p:spPr>
            <a:xfrm>
              <a:off x="6373405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B3162D17-DFD4-E64B-8290-4FE694F802CC}"/>
                </a:ext>
              </a:extLst>
            </p:cNvPr>
            <p:cNvSpPr/>
            <p:nvPr/>
          </p:nvSpPr>
          <p:spPr>
            <a:xfrm>
              <a:off x="7009266" y="276321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294897C5-CC47-DA48-8FD3-372C3B49E124}"/>
                </a:ext>
              </a:extLst>
            </p:cNvPr>
            <p:cNvSpPr/>
            <p:nvPr/>
          </p:nvSpPr>
          <p:spPr>
            <a:xfrm>
              <a:off x="7009266" y="348020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1A7EEAD5-D896-DC4C-B90F-CEF5DC07C119}"/>
                </a:ext>
              </a:extLst>
            </p:cNvPr>
            <p:cNvSpPr/>
            <p:nvPr/>
          </p:nvSpPr>
          <p:spPr>
            <a:xfrm>
              <a:off x="5729499" y="4197188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7EC1FC45-B7F3-B745-80CC-0739F25908D7}"/>
                </a:ext>
              </a:extLst>
            </p:cNvPr>
            <p:cNvSpPr/>
            <p:nvPr/>
          </p:nvSpPr>
          <p:spPr>
            <a:xfrm>
              <a:off x="6365357" y="3838694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9395B1DB-B275-8545-A9C3-222E3A9883B4}"/>
                </a:ext>
              </a:extLst>
            </p:cNvPr>
            <p:cNvSpPr/>
            <p:nvPr/>
          </p:nvSpPr>
          <p:spPr>
            <a:xfrm>
              <a:off x="6365357" y="4555681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DAC4CA8B-0B28-E243-8721-BC2EE89D4D65}"/>
                </a:ext>
              </a:extLst>
            </p:cNvPr>
            <p:cNvSpPr/>
            <p:nvPr/>
          </p:nvSpPr>
          <p:spPr>
            <a:xfrm>
              <a:off x="1280776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C66DBAEE-D1BB-C34F-B590-ACA6521996DB}"/>
                </a:ext>
              </a:extLst>
            </p:cNvPr>
            <p:cNvSpPr/>
            <p:nvPr/>
          </p:nvSpPr>
          <p:spPr>
            <a:xfrm>
              <a:off x="1916635" y="276321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9BC9D722-1577-244D-9F00-781F27BB1BB8}"/>
                </a:ext>
              </a:extLst>
            </p:cNvPr>
            <p:cNvSpPr/>
            <p:nvPr/>
          </p:nvSpPr>
          <p:spPr>
            <a:xfrm>
              <a:off x="1916635" y="348020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C046693C-B5A0-B546-AFEE-D8E873140D45}"/>
                </a:ext>
              </a:extLst>
            </p:cNvPr>
            <p:cNvSpPr/>
            <p:nvPr/>
          </p:nvSpPr>
          <p:spPr>
            <a:xfrm>
              <a:off x="1924683" y="4197188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CAE224E6-C63A-7B4E-81C1-AD42B603EDEC}"/>
                </a:ext>
              </a:extLst>
            </p:cNvPr>
            <p:cNvSpPr/>
            <p:nvPr/>
          </p:nvSpPr>
          <p:spPr>
            <a:xfrm>
              <a:off x="2560544" y="3838694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3B9C0AED-C79F-0643-951E-C300D3D5ADDC}"/>
                </a:ext>
              </a:extLst>
            </p:cNvPr>
            <p:cNvSpPr/>
            <p:nvPr/>
          </p:nvSpPr>
          <p:spPr>
            <a:xfrm>
              <a:off x="2560544" y="4555681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8BAB9B59-03D7-DC48-94D6-B03C7855E60B}"/>
                </a:ext>
              </a:extLst>
            </p:cNvPr>
            <p:cNvSpPr/>
            <p:nvPr/>
          </p:nvSpPr>
          <p:spPr>
            <a:xfrm>
              <a:off x="7008500" y="2046230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92AFBE3B-2DC6-104D-8B8C-D9E246161076}"/>
                </a:ext>
              </a:extLst>
            </p:cNvPr>
            <p:cNvSpPr/>
            <p:nvPr/>
          </p:nvSpPr>
          <p:spPr>
            <a:xfrm>
              <a:off x="7644361" y="1687737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6C641DA4-878D-4349-A83F-4E52C597FD07}"/>
                </a:ext>
              </a:extLst>
            </p:cNvPr>
            <p:cNvSpPr/>
            <p:nvPr/>
          </p:nvSpPr>
          <p:spPr>
            <a:xfrm>
              <a:off x="7644361" y="240472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946C0D96-DA3C-6346-BCCE-9C9863F15B2F}"/>
                </a:ext>
              </a:extLst>
            </p:cNvPr>
            <p:cNvSpPr/>
            <p:nvPr/>
          </p:nvSpPr>
          <p:spPr>
            <a:xfrm>
              <a:off x="7652358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DC91D28E-2922-F042-A56A-46BC26B4567A}"/>
                </a:ext>
              </a:extLst>
            </p:cNvPr>
            <p:cNvSpPr/>
            <p:nvPr/>
          </p:nvSpPr>
          <p:spPr>
            <a:xfrm>
              <a:off x="8288219" y="276321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889FDDAD-A884-1B45-BE9E-3B985C908D93}"/>
                </a:ext>
              </a:extLst>
            </p:cNvPr>
            <p:cNvSpPr/>
            <p:nvPr/>
          </p:nvSpPr>
          <p:spPr>
            <a:xfrm>
              <a:off x="8288219" y="348020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E935A9A6-A326-FD48-9D7A-92B1B2A2A920}"/>
                </a:ext>
              </a:extLst>
            </p:cNvPr>
            <p:cNvSpPr/>
            <p:nvPr/>
          </p:nvSpPr>
          <p:spPr>
            <a:xfrm>
              <a:off x="7016499" y="4197188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94869F06-976F-FB4A-8038-0F94EB684F9B}"/>
                </a:ext>
              </a:extLst>
            </p:cNvPr>
            <p:cNvSpPr/>
            <p:nvPr/>
          </p:nvSpPr>
          <p:spPr>
            <a:xfrm>
              <a:off x="7652358" y="3838694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C97FC5B6-78AC-C847-BCAB-7B19987D9197}"/>
                </a:ext>
              </a:extLst>
            </p:cNvPr>
            <p:cNvSpPr/>
            <p:nvPr/>
          </p:nvSpPr>
          <p:spPr>
            <a:xfrm>
              <a:off x="7652358" y="4555681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A7E8FFD6-C8ED-CF4E-AE78-0F5396FE8E5C}"/>
                </a:ext>
              </a:extLst>
            </p:cNvPr>
            <p:cNvSpPr/>
            <p:nvPr/>
          </p:nvSpPr>
          <p:spPr>
            <a:xfrm flipH="1">
              <a:off x="8931312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42B8ACD7-10CC-D940-85A8-93F4D256287B}"/>
                </a:ext>
              </a:extLst>
            </p:cNvPr>
            <p:cNvSpPr/>
            <p:nvPr/>
          </p:nvSpPr>
          <p:spPr>
            <a:xfrm flipH="1">
              <a:off x="8931312" y="3838694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3F1F14B0-E434-C54C-8A59-5206831316F4}"/>
                </a:ext>
              </a:extLst>
            </p:cNvPr>
            <p:cNvSpPr/>
            <p:nvPr/>
          </p:nvSpPr>
          <p:spPr>
            <a:xfrm>
              <a:off x="8279455" y="2046230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3BC8979F-1656-DE40-AB0D-3C172CE6AB3F}"/>
                </a:ext>
              </a:extLst>
            </p:cNvPr>
            <p:cNvSpPr/>
            <p:nvPr/>
          </p:nvSpPr>
          <p:spPr>
            <a:xfrm>
              <a:off x="8915314" y="1687737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B03E7375-14E7-0C4C-8510-FC533E2EE4BB}"/>
                </a:ext>
              </a:extLst>
            </p:cNvPr>
            <p:cNvSpPr/>
            <p:nvPr/>
          </p:nvSpPr>
          <p:spPr>
            <a:xfrm>
              <a:off x="8915314" y="240472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1A5E4483-F3EA-5845-8A09-6ED31E39BD04}"/>
                </a:ext>
              </a:extLst>
            </p:cNvPr>
            <p:cNvSpPr/>
            <p:nvPr/>
          </p:nvSpPr>
          <p:spPr>
            <a:xfrm flipH="1">
              <a:off x="8931312" y="4532843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33EFF7BA-2F66-9E4B-A1CE-C37724C85BCC}"/>
                </a:ext>
              </a:extLst>
            </p:cNvPr>
            <p:cNvSpPr/>
            <p:nvPr/>
          </p:nvSpPr>
          <p:spPr>
            <a:xfrm flipH="1">
              <a:off x="8295452" y="4193583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577A7880-6258-0741-83B4-8DC7028E36DC}"/>
                </a:ext>
              </a:extLst>
            </p:cNvPr>
            <p:cNvSpPr/>
            <p:nvPr/>
          </p:nvSpPr>
          <p:spPr>
            <a:xfrm flipH="1">
              <a:off x="9557309" y="2046231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E5CC3BA0-3B1A-9943-A423-24F70980FC50}"/>
                </a:ext>
              </a:extLst>
            </p:cNvPr>
            <p:cNvSpPr/>
            <p:nvPr/>
          </p:nvSpPr>
          <p:spPr>
            <a:xfrm flipH="1">
              <a:off x="10198314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D51E2E3F-F764-3549-8ABB-3336B9B33F78}"/>
                </a:ext>
              </a:extLst>
            </p:cNvPr>
            <p:cNvSpPr/>
            <p:nvPr/>
          </p:nvSpPr>
          <p:spPr>
            <a:xfrm flipH="1">
              <a:off x="9562456" y="276321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72D1441E-BCB4-9848-9F9E-D6B4E02D8D83}"/>
                </a:ext>
              </a:extLst>
            </p:cNvPr>
            <p:cNvSpPr/>
            <p:nvPr/>
          </p:nvSpPr>
          <p:spPr>
            <a:xfrm flipH="1">
              <a:off x="9562456" y="3480203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11731A7C-32EC-8B40-8411-01A17483ADC9}"/>
                </a:ext>
              </a:extLst>
            </p:cNvPr>
            <p:cNvSpPr/>
            <p:nvPr/>
          </p:nvSpPr>
          <p:spPr>
            <a:xfrm flipH="1">
              <a:off x="9562455" y="4197188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289204D-FABB-BE4B-8E84-12BFA1E9E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4705" y="1828709"/>
              <a:ext cx="332644" cy="332644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1DD9D94B-507B-434F-9E79-25401F08B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989" y="2904190"/>
              <a:ext cx="332644" cy="332644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0F5829A-3A7D-744B-81C4-29F5D9C75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243" y="3621174"/>
              <a:ext cx="332644" cy="332644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DA5F839-27A5-934E-A153-ACC49A2EE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6731" y="3619386"/>
              <a:ext cx="332644" cy="332644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79509AB6-1BF2-184E-8807-0C732E5F1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774" y="3979668"/>
              <a:ext cx="332644" cy="332644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89B5E5D1-B023-AC4D-839D-62377EA24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1255" y="4673815"/>
              <a:ext cx="332644" cy="332644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4FE5594-74EC-DD4C-BD1D-A9F80C260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6523" y="2545696"/>
              <a:ext cx="332644" cy="332644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AF611235-EC6F-1143-9E13-99E17E8CC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3921" y="4673313"/>
              <a:ext cx="332644" cy="332644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7B2BAC1-55F2-0148-B3F4-4BE599B03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4705" y="3262681"/>
              <a:ext cx="332644" cy="332644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F48EFA8-E14D-004F-90AF-7B28C8343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7679" y="2187201"/>
              <a:ext cx="332644" cy="332644"/>
            </a:xfrm>
            <a:prstGeom prst="rect">
              <a:avLst/>
            </a:prstGeom>
          </p:spPr>
        </p:pic>
      </p:grpSp>
      <p:sp>
        <p:nvSpPr>
          <p:cNvPr id="81" name="Freeform 80">
            <a:extLst>
              <a:ext uri="{FF2B5EF4-FFF2-40B4-BE49-F238E27FC236}">
                <a16:creationId xmlns:a16="http://schemas.microsoft.com/office/drawing/2014/main" id="{D99E5344-FE3C-7F47-B215-4F04EF19C355}"/>
              </a:ext>
            </a:extLst>
          </p:cNvPr>
          <p:cNvSpPr/>
          <p:nvPr userDrawn="1"/>
        </p:nvSpPr>
        <p:spPr>
          <a:xfrm>
            <a:off x="3867174" y="-554"/>
            <a:ext cx="8324826" cy="6858000"/>
          </a:xfrm>
          <a:custGeom>
            <a:avLst/>
            <a:gdLst>
              <a:gd name="connsiteX0" fmla="*/ 0 w 8324826"/>
              <a:gd name="connsiteY0" fmla="*/ 0 h 6858000"/>
              <a:gd name="connsiteX1" fmla="*/ 8324826 w 8324826"/>
              <a:gd name="connsiteY1" fmla="*/ 0 h 6858000"/>
              <a:gd name="connsiteX2" fmla="*/ 8324826 w 8324826"/>
              <a:gd name="connsiteY2" fmla="*/ 6858000 h 6858000"/>
              <a:gd name="connsiteX3" fmla="*/ 2702286 w 8324826"/>
              <a:gd name="connsiteY3" fmla="*/ 6858000 h 6858000"/>
              <a:gd name="connsiteX4" fmla="*/ 0 w 83248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4826" h="6858000">
                <a:moveTo>
                  <a:pt x="0" y="0"/>
                </a:moveTo>
                <a:lnTo>
                  <a:pt x="8324826" y="0"/>
                </a:lnTo>
                <a:lnTo>
                  <a:pt x="8324826" y="6858000"/>
                </a:lnTo>
                <a:lnTo>
                  <a:pt x="2702286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7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0F038CA5-A8F1-A74B-B022-8A4DAEE6163A}"/>
              </a:ext>
            </a:extLst>
          </p:cNvPr>
          <p:cNvSpPr/>
          <p:nvPr userDrawn="1"/>
        </p:nvSpPr>
        <p:spPr>
          <a:xfrm>
            <a:off x="11723" y="433953"/>
            <a:ext cx="3156512" cy="6183824"/>
          </a:xfrm>
          <a:custGeom>
            <a:avLst/>
            <a:gdLst>
              <a:gd name="connsiteX0" fmla="*/ 0 w 3156512"/>
              <a:gd name="connsiteY0" fmla="*/ 0 h 6183824"/>
              <a:gd name="connsiteX1" fmla="*/ 3156512 w 3156512"/>
              <a:gd name="connsiteY1" fmla="*/ 0 h 6183824"/>
              <a:gd name="connsiteX2" fmla="*/ 719874 w 3156512"/>
              <a:gd name="connsiteY2" fmla="*/ 6183824 h 6183824"/>
              <a:gd name="connsiteX3" fmla="*/ 0 w 3156512"/>
              <a:gd name="connsiteY3" fmla="*/ 6183824 h 6183824"/>
              <a:gd name="connsiteX4" fmla="*/ 0 w 3156512"/>
              <a:gd name="connsiteY4" fmla="*/ 0 h 618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512" h="6183824">
                <a:moveTo>
                  <a:pt x="0" y="0"/>
                </a:moveTo>
                <a:lnTo>
                  <a:pt x="3156512" y="0"/>
                </a:lnTo>
                <a:lnTo>
                  <a:pt x="719874" y="6183824"/>
                </a:lnTo>
                <a:lnTo>
                  <a:pt x="0" y="6183824"/>
                </a:lnTo>
                <a:lnTo>
                  <a:pt x="0" y="0"/>
                </a:lnTo>
                <a:close/>
              </a:path>
            </a:pathLst>
          </a:custGeom>
          <a:solidFill>
            <a:srgbClr val="37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Parallelogram 82">
            <a:extLst>
              <a:ext uri="{FF2B5EF4-FFF2-40B4-BE49-F238E27FC236}">
                <a16:creationId xmlns:a16="http://schemas.microsoft.com/office/drawing/2014/main" id="{D4FD9867-C182-3342-BF30-5B15123B9884}"/>
              </a:ext>
            </a:extLst>
          </p:cNvPr>
          <p:cNvSpPr/>
          <p:nvPr userDrawn="1"/>
        </p:nvSpPr>
        <p:spPr>
          <a:xfrm>
            <a:off x="618243" y="0"/>
            <a:ext cx="3232322" cy="6858000"/>
          </a:xfrm>
          <a:prstGeom prst="parallelogram">
            <a:avLst>
              <a:gd name="adj" fmla="val 83602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rgbClr val="147BF2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Parallelogram 83">
            <a:extLst>
              <a:ext uri="{FF2B5EF4-FFF2-40B4-BE49-F238E27FC236}">
                <a16:creationId xmlns:a16="http://schemas.microsoft.com/office/drawing/2014/main" id="{5AB6F5C2-2D01-4C41-AA52-9367B0A82ADB}"/>
              </a:ext>
            </a:extLst>
          </p:cNvPr>
          <p:cNvSpPr/>
          <p:nvPr userDrawn="1"/>
        </p:nvSpPr>
        <p:spPr>
          <a:xfrm flipH="1">
            <a:off x="3340322" y="0"/>
            <a:ext cx="3232322" cy="6858000"/>
          </a:xfrm>
          <a:prstGeom prst="parallelogram">
            <a:avLst>
              <a:gd name="adj" fmla="val 83602"/>
            </a:avLst>
          </a:prstGeom>
          <a:solidFill>
            <a:srgbClr val="147BF2"/>
          </a:solidFill>
          <a:ln>
            <a:noFill/>
          </a:ln>
          <a:effectLst>
            <a:outerShdw blurRad="254000" dist="508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45C6E4F-B288-294A-A0AA-95B1703491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893" y="3457476"/>
            <a:ext cx="6040379" cy="264655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2BCBF30-DE97-0140-8406-60962D8205FC}"/>
              </a:ext>
            </a:extLst>
          </p:cNvPr>
          <p:cNvSpPr txBox="1"/>
          <p:nvPr userDrawn="1"/>
        </p:nvSpPr>
        <p:spPr>
          <a:xfrm>
            <a:off x="6431196" y="5992297"/>
            <a:ext cx="58250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spc="50" dirty="0">
                <a:solidFill>
                  <a:schemeClr val="bg1">
                    <a:lumMod val="85000"/>
                  </a:schemeClr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Avenir Next" panose="020B0503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WE TURN BLOCKCHAIN INTO BUSINESS RESULTS.</a:t>
            </a:r>
          </a:p>
        </p:txBody>
      </p:sp>
    </p:spTree>
    <p:extLst>
      <p:ext uri="{BB962C8B-B14F-4D97-AF65-F5344CB8AC3E}">
        <p14:creationId xmlns:p14="http://schemas.microsoft.com/office/powerpoint/2010/main" val="556434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488653"/>
            <a:ext cx="2438400" cy="4605867"/>
          </a:xfrm>
        </p:spPr>
        <p:txBody>
          <a:bodyPr/>
          <a:lstStyle>
            <a:lvl1pPr>
              <a:defRPr sz="18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52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3048000" cy="68580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2133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3048000" y="0"/>
            <a:ext cx="3048000" cy="68580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6096000" y="0"/>
            <a:ext cx="3048000" cy="68580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9144000" y="0"/>
            <a:ext cx="3048000" cy="68580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42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4800" y="6437376"/>
            <a:ext cx="8534400" cy="182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271709"/>
            <a:ext cx="5486401" cy="597245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750" y="6273802"/>
            <a:ext cx="695452" cy="281940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DC77186-1BE3-4705-907C-E15248E365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435307"/>
            <a:ext cx="2743200" cy="182880"/>
          </a:xfrm>
        </p:spPr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40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5991669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63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409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498600"/>
            <a:ext cx="5486400" cy="4779264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5253303" algn="dec"/>
              </a:tabLst>
              <a:defRPr/>
            </a:lvl1pPr>
            <a:lvl2pPr marL="230706" indent="-230706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213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00800" y="1498600"/>
            <a:ext cx="5486400" cy="4779264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5253303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213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4037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418"/>
            <a:ext cx="5486400" cy="1338409"/>
          </a:xfr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04800" y="2015407"/>
            <a:ext cx="5486400" cy="414528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666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418"/>
            <a:ext cx="5486400" cy="1338409"/>
          </a:xfr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04800" y="2015407"/>
            <a:ext cx="5486400" cy="414528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48646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3570"/>
            <a:ext cx="11582400" cy="5964767"/>
          </a:xfrm>
        </p:spPr>
        <p:txBody>
          <a:bodyPr/>
          <a:lstStyle>
            <a:lvl1pPr>
              <a:lnSpc>
                <a:spcPct val="90000"/>
              </a:lnSpc>
              <a:defRPr sz="1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06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6"/>
            <a:ext cx="6916616" cy="6027740"/>
          </a:xfrm>
        </p:spPr>
        <p:txBody>
          <a:bodyPr/>
          <a:lstStyle>
            <a:lvl1pPr marL="156625" indent="-156625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© 2019 IBM Corporation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02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5486400" cy="57707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658368"/>
            <a:ext cx="5486400" cy="5599640"/>
          </a:xfrm>
        </p:spPr>
        <p:txBody>
          <a:bodyPr/>
          <a:lstStyle>
            <a:lvl1pPr>
              <a:spcBef>
                <a:spcPts val="1467"/>
              </a:spcBef>
              <a:spcAft>
                <a:spcPts val="0"/>
              </a:spcAft>
              <a:defRPr/>
            </a:lvl1pPr>
            <a:lvl2pPr>
              <a:spcBef>
                <a:spcPts val="1467"/>
              </a:spcBef>
              <a:defRPr/>
            </a:lvl2pPr>
            <a:lvl3pPr>
              <a:spcBef>
                <a:spcPts val="1467"/>
              </a:spcBef>
              <a:defRPr/>
            </a:lvl3pPr>
            <a:lvl4pPr>
              <a:spcBef>
                <a:spcPts val="1467"/>
              </a:spcBef>
              <a:defRPr/>
            </a:lvl4pPr>
            <a:lvl5pPr>
              <a:spcBef>
                <a:spcPts val="14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7420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5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C97887BE-9F4C-9746-824B-4830F432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3A9B7-F2EA-C44E-A248-F05EDB8B2B73}" type="datetime1">
              <a:rPr lang="en-IN" smtClean="0"/>
              <a:t>07-01-2020</a:t>
            </a:fld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BECF62F3-1908-2340-B202-879AA0EB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488ABA-B2F5-A242-A6C0-E7835DAF5769}"/>
              </a:ext>
            </a:extLst>
          </p:cNvPr>
          <p:cNvGrpSpPr/>
          <p:nvPr userDrawn="1"/>
        </p:nvGrpSpPr>
        <p:grpSpPr>
          <a:xfrm>
            <a:off x="942033" y="3429000"/>
            <a:ext cx="5356301" cy="2646558"/>
            <a:chOff x="1280776" y="1049789"/>
            <a:chExt cx="9630461" cy="4758429"/>
          </a:xfrm>
        </p:grpSpPr>
        <p:pic>
          <p:nvPicPr>
            <p:cNvPr id="9" name="World Map">
              <a:extLst>
                <a:ext uri="{FF2B5EF4-FFF2-40B4-BE49-F238E27FC236}">
                  <a16:creationId xmlns:a16="http://schemas.microsoft.com/office/drawing/2014/main" id="{E755E266-5ACC-6546-B58E-37AC21BB7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2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695" y="1049789"/>
              <a:ext cx="8080623" cy="4758429"/>
            </a:xfrm>
            <a:prstGeom prst="rect">
              <a:avLst/>
            </a:prstGeom>
          </p:spPr>
        </p:pic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124E36DD-0D35-2D47-A2F3-3C0AD274745F}"/>
                </a:ext>
              </a:extLst>
            </p:cNvPr>
            <p:cNvSpPr/>
            <p:nvPr/>
          </p:nvSpPr>
          <p:spPr>
            <a:xfrm>
              <a:off x="1940150" y="2046230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C4E1E1C8-4952-1147-82D5-66CAF8A33729}"/>
                </a:ext>
              </a:extLst>
            </p:cNvPr>
            <p:cNvSpPr/>
            <p:nvPr/>
          </p:nvSpPr>
          <p:spPr>
            <a:xfrm>
              <a:off x="2576011" y="1687737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EC8A605-E6C2-7444-84C1-D62E2A9D94DD}"/>
                </a:ext>
              </a:extLst>
            </p:cNvPr>
            <p:cNvSpPr/>
            <p:nvPr/>
          </p:nvSpPr>
          <p:spPr>
            <a:xfrm>
              <a:off x="2576011" y="240472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2A016998-EF36-4B4C-B3A9-26D6B51A14FC}"/>
                </a:ext>
              </a:extLst>
            </p:cNvPr>
            <p:cNvSpPr/>
            <p:nvPr/>
          </p:nvSpPr>
          <p:spPr>
            <a:xfrm>
              <a:off x="3195638" y="2046230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024519C8-86F6-904A-9910-1D831BBEA1C1}"/>
                </a:ext>
              </a:extLst>
            </p:cNvPr>
            <p:cNvSpPr/>
            <p:nvPr/>
          </p:nvSpPr>
          <p:spPr>
            <a:xfrm>
              <a:off x="3831497" y="1687737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3CF44D67-4BB7-BC41-87BC-266335E4464C}"/>
                </a:ext>
              </a:extLst>
            </p:cNvPr>
            <p:cNvSpPr/>
            <p:nvPr/>
          </p:nvSpPr>
          <p:spPr>
            <a:xfrm>
              <a:off x="3831497" y="240472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99C3F75D-8444-AD43-AAA6-4B6DAFF9042C}"/>
                </a:ext>
              </a:extLst>
            </p:cNvPr>
            <p:cNvSpPr/>
            <p:nvPr/>
          </p:nvSpPr>
          <p:spPr>
            <a:xfrm>
              <a:off x="2560543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9E51C496-22AA-934D-990D-A8573798A70E}"/>
                </a:ext>
              </a:extLst>
            </p:cNvPr>
            <p:cNvSpPr/>
            <p:nvPr/>
          </p:nvSpPr>
          <p:spPr>
            <a:xfrm>
              <a:off x="3196402" y="276321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117390EC-F321-C242-B5D3-BA48DC42876F}"/>
                </a:ext>
              </a:extLst>
            </p:cNvPr>
            <p:cNvSpPr/>
            <p:nvPr/>
          </p:nvSpPr>
          <p:spPr>
            <a:xfrm>
              <a:off x="3196402" y="348020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EEF6330B-A9D7-4B46-9EF9-B06E4AFF650E}"/>
                </a:ext>
              </a:extLst>
            </p:cNvPr>
            <p:cNvSpPr/>
            <p:nvPr/>
          </p:nvSpPr>
          <p:spPr>
            <a:xfrm>
              <a:off x="3831497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261D7143-C830-8C4C-B4D3-FAE27CFB0EB9}"/>
                </a:ext>
              </a:extLst>
            </p:cNvPr>
            <p:cNvSpPr/>
            <p:nvPr/>
          </p:nvSpPr>
          <p:spPr>
            <a:xfrm>
              <a:off x="4467357" y="276321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C51B7032-B9DC-0B4C-8995-8E027FDBCCEC}"/>
                </a:ext>
              </a:extLst>
            </p:cNvPr>
            <p:cNvSpPr/>
            <p:nvPr/>
          </p:nvSpPr>
          <p:spPr>
            <a:xfrm>
              <a:off x="4467357" y="348020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E289BE6D-66D4-4140-9CA1-09059B1D9875}"/>
                </a:ext>
              </a:extLst>
            </p:cNvPr>
            <p:cNvSpPr/>
            <p:nvPr/>
          </p:nvSpPr>
          <p:spPr>
            <a:xfrm>
              <a:off x="4466591" y="2046230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C5D5BAA2-1551-7C49-B060-AE5776C46329}"/>
                </a:ext>
              </a:extLst>
            </p:cNvPr>
            <p:cNvSpPr/>
            <p:nvPr/>
          </p:nvSpPr>
          <p:spPr>
            <a:xfrm>
              <a:off x="5102452" y="1687737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1ED50452-0C93-234E-A989-1D947343645D}"/>
                </a:ext>
              </a:extLst>
            </p:cNvPr>
            <p:cNvSpPr/>
            <p:nvPr/>
          </p:nvSpPr>
          <p:spPr>
            <a:xfrm>
              <a:off x="5102452" y="240472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17838D5C-882E-3140-9591-0AFCF32C437C}"/>
                </a:ext>
              </a:extLst>
            </p:cNvPr>
            <p:cNvSpPr/>
            <p:nvPr/>
          </p:nvSpPr>
          <p:spPr>
            <a:xfrm>
              <a:off x="5094453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B84C64E5-0E7A-C241-9E49-15A63833ED2F}"/>
                </a:ext>
              </a:extLst>
            </p:cNvPr>
            <p:cNvSpPr/>
            <p:nvPr/>
          </p:nvSpPr>
          <p:spPr>
            <a:xfrm>
              <a:off x="5730311" y="276321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52D5AE39-7BBB-684D-9349-676B1270DF5F}"/>
                </a:ext>
              </a:extLst>
            </p:cNvPr>
            <p:cNvSpPr/>
            <p:nvPr/>
          </p:nvSpPr>
          <p:spPr>
            <a:xfrm>
              <a:off x="5730311" y="348020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4A8FC0EE-CE03-0E41-B5EF-0D28F1DA6364}"/>
                </a:ext>
              </a:extLst>
            </p:cNvPr>
            <p:cNvSpPr/>
            <p:nvPr/>
          </p:nvSpPr>
          <p:spPr>
            <a:xfrm>
              <a:off x="3195638" y="419718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E6D20D5D-8609-B34F-85FC-716E9BF7B5F4}"/>
                </a:ext>
              </a:extLst>
            </p:cNvPr>
            <p:cNvSpPr/>
            <p:nvPr/>
          </p:nvSpPr>
          <p:spPr>
            <a:xfrm>
              <a:off x="3831497" y="383869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B299A758-2CC0-944A-A691-F662D440E1BE}"/>
                </a:ext>
              </a:extLst>
            </p:cNvPr>
            <p:cNvSpPr/>
            <p:nvPr/>
          </p:nvSpPr>
          <p:spPr>
            <a:xfrm>
              <a:off x="3831497" y="4555681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58C91908-5592-EE42-AC7A-0B8E202CC765}"/>
                </a:ext>
              </a:extLst>
            </p:cNvPr>
            <p:cNvSpPr/>
            <p:nvPr/>
          </p:nvSpPr>
          <p:spPr>
            <a:xfrm>
              <a:off x="4466591" y="4197188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4ECD01BE-C5CF-5F46-B9DB-2619DC9EFDA2}"/>
                </a:ext>
              </a:extLst>
            </p:cNvPr>
            <p:cNvSpPr/>
            <p:nvPr/>
          </p:nvSpPr>
          <p:spPr>
            <a:xfrm>
              <a:off x="5102452" y="3838694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DBF2F39C-3EC6-EB48-AF8E-91C0B73CA627}"/>
                </a:ext>
              </a:extLst>
            </p:cNvPr>
            <p:cNvSpPr/>
            <p:nvPr/>
          </p:nvSpPr>
          <p:spPr>
            <a:xfrm>
              <a:off x="5102452" y="4555681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67C88FAD-6189-C64A-9494-7352492CCD58}"/>
                </a:ext>
              </a:extLst>
            </p:cNvPr>
            <p:cNvSpPr/>
            <p:nvPr/>
          </p:nvSpPr>
          <p:spPr>
            <a:xfrm>
              <a:off x="5737546" y="2046230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7246ABF1-847F-B74A-B886-157442A47EE1}"/>
                </a:ext>
              </a:extLst>
            </p:cNvPr>
            <p:cNvSpPr/>
            <p:nvPr/>
          </p:nvSpPr>
          <p:spPr>
            <a:xfrm>
              <a:off x="6373405" y="1687737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21B2EEA0-E6EF-774A-9C65-F481269113D4}"/>
                </a:ext>
              </a:extLst>
            </p:cNvPr>
            <p:cNvSpPr/>
            <p:nvPr/>
          </p:nvSpPr>
          <p:spPr>
            <a:xfrm>
              <a:off x="6373405" y="240472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5A6F2DE6-5D6F-644C-9A6E-C755D8A34C5C}"/>
                </a:ext>
              </a:extLst>
            </p:cNvPr>
            <p:cNvSpPr/>
            <p:nvPr/>
          </p:nvSpPr>
          <p:spPr>
            <a:xfrm>
              <a:off x="6373405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361649F-DCEE-7C40-AD27-97AE6902E2D1}"/>
                </a:ext>
              </a:extLst>
            </p:cNvPr>
            <p:cNvSpPr/>
            <p:nvPr/>
          </p:nvSpPr>
          <p:spPr>
            <a:xfrm>
              <a:off x="7009266" y="276321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F17D16D4-0D62-D54D-8118-6B65A581AB22}"/>
                </a:ext>
              </a:extLst>
            </p:cNvPr>
            <p:cNvSpPr/>
            <p:nvPr/>
          </p:nvSpPr>
          <p:spPr>
            <a:xfrm>
              <a:off x="7009266" y="348020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28F5E057-D6FF-4C41-A4C4-6A79D821A1AF}"/>
                </a:ext>
              </a:extLst>
            </p:cNvPr>
            <p:cNvSpPr/>
            <p:nvPr/>
          </p:nvSpPr>
          <p:spPr>
            <a:xfrm>
              <a:off x="5729499" y="4197188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107EA2D6-81FD-3A41-AD6B-D6E6114394D3}"/>
                </a:ext>
              </a:extLst>
            </p:cNvPr>
            <p:cNvSpPr/>
            <p:nvPr/>
          </p:nvSpPr>
          <p:spPr>
            <a:xfrm>
              <a:off x="6365357" y="3838694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1B6F3F46-9746-3F47-839D-2BAB4EB7F6DA}"/>
                </a:ext>
              </a:extLst>
            </p:cNvPr>
            <p:cNvSpPr/>
            <p:nvPr/>
          </p:nvSpPr>
          <p:spPr>
            <a:xfrm>
              <a:off x="6365357" y="4555681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B832CB20-261C-FE4C-BC8D-36537E07ED99}"/>
                </a:ext>
              </a:extLst>
            </p:cNvPr>
            <p:cNvSpPr/>
            <p:nvPr/>
          </p:nvSpPr>
          <p:spPr>
            <a:xfrm>
              <a:off x="1280776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B90F2064-DF68-C34F-A741-C3455C7DFF58}"/>
                </a:ext>
              </a:extLst>
            </p:cNvPr>
            <p:cNvSpPr/>
            <p:nvPr/>
          </p:nvSpPr>
          <p:spPr>
            <a:xfrm>
              <a:off x="1916635" y="276321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93727B5E-83E7-284E-8B89-8AAA91428AC2}"/>
                </a:ext>
              </a:extLst>
            </p:cNvPr>
            <p:cNvSpPr/>
            <p:nvPr/>
          </p:nvSpPr>
          <p:spPr>
            <a:xfrm>
              <a:off x="1916635" y="348020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F2EA0BA9-71F6-B945-B4BD-3F7EB19877C7}"/>
                </a:ext>
              </a:extLst>
            </p:cNvPr>
            <p:cNvSpPr/>
            <p:nvPr/>
          </p:nvSpPr>
          <p:spPr>
            <a:xfrm>
              <a:off x="1924683" y="4197188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99AEA493-770B-9F45-AE37-66617FDA5CFF}"/>
                </a:ext>
              </a:extLst>
            </p:cNvPr>
            <p:cNvSpPr/>
            <p:nvPr/>
          </p:nvSpPr>
          <p:spPr>
            <a:xfrm>
              <a:off x="2560544" y="3838694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E3856D19-EC2A-3640-8790-D9C5869E714F}"/>
                </a:ext>
              </a:extLst>
            </p:cNvPr>
            <p:cNvSpPr/>
            <p:nvPr/>
          </p:nvSpPr>
          <p:spPr>
            <a:xfrm>
              <a:off x="2560544" y="4555681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75CD39B1-696F-E743-BEC3-096FE0A7750B}"/>
                </a:ext>
              </a:extLst>
            </p:cNvPr>
            <p:cNvSpPr/>
            <p:nvPr/>
          </p:nvSpPr>
          <p:spPr>
            <a:xfrm>
              <a:off x="7008500" y="2046230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87D0C3DB-F8A0-2D44-8DF1-99E0A779AE80}"/>
                </a:ext>
              </a:extLst>
            </p:cNvPr>
            <p:cNvSpPr/>
            <p:nvPr/>
          </p:nvSpPr>
          <p:spPr>
            <a:xfrm>
              <a:off x="7644361" y="1687737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5E510087-BC6B-0C41-A84E-E6563D4B3A78}"/>
                </a:ext>
              </a:extLst>
            </p:cNvPr>
            <p:cNvSpPr/>
            <p:nvPr/>
          </p:nvSpPr>
          <p:spPr>
            <a:xfrm>
              <a:off x="7644361" y="240472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B110623F-4F51-EA49-9F04-9AB002D79A75}"/>
                </a:ext>
              </a:extLst>
            </p:cNvPr>
            <p:cNvSpPr/>
            <p:nvPr/>
          </p:nvSpPr>
          <p:spPr>
            <a:xfrm>
              <a:off x="7652358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5CEC039D-1681-9B47-9263-4EAB383BFB26}"/>
                </a:ext>
              </a:extLst>
            </p:cNvPr>
            <p:cNvSpPr/>
            <p:nvPr/>
          </p:nvSpPr>
          <p:spPr>
            <a:xfrm>
              <a:off x="8288219" y="276321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CCBF481-4FD6-BB4D-8EAE-B7E47E8D944D}"/>
                </a:ext>
              </a:extLst>
            </p:cNvPr>
            <p:cNvSpPr/>
            <p:nvPr/>
          </p:nvSpPr>
          <p:spPr>
            <a:xfrm>
              <a:off x="8288219" y="348020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FDC4B0C9-B766-5943-A879-D64F046B246A}"/>
                </a:ext>
              </a:extLst>
            </p:cNvPr>
            <p:cNvSpPr/>
            <p:nvPr/>
          </p:nvSpPr>
          <p:spPr>
            <a:xfrm>
              <a:off x="7016499" y="4197188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FAA87C6C-6307-C245-9E81-697724AEA192}"/>
                </a:ext>
              </a:extLst>
            </p:cNvPr>
            <p:cNvSpPr/>
            <p:nvPr/>
          </p:nvSpPr>
          <p:spPr>
            <a:xfrm>
              <a:off x="7652358" y="3838694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7589486B-FD7B-8249-9A54-15E01CC9A96D}"/>
                </a:ext>
              </a:extLst>
            </p:cNvPr>
            <p:cNvSpPr/>
            <p:nvPr/>
          </p:nvSpPr>
          <p:spPr>
            <a:xfrm>
              <a:off x="7652358" y="4555681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BB4EC214-BBEE-F345-8EFC-737FB2E789F7}"/>
                </a:ext>
              </a:extLst>
            </p:cNvPr>
            <p:cNvSpPr/>
            <p:nvPr/>
          </p:nvSpPr>
          <p:spPr>
            <a:xfrm flipH="1">
              <a:off x="8931312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AE65E59C-A1C1-4C4C-9D45-49AF93CB8481}"/>
                </a:ext>
              </a:extLst>
            </p:cNvPr>
            <p:cNvSpPr/>
            <p:nvPr/>
          </p:nvSpPr>
          <p:spPr>
            <a:xfrm flipH="1">
              <a:off x="8931312" y="3838694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1362907C-BA26-B64B-A8BD-E1992B4C1182}"/>
                </a:ext>
              </a:extLst>
            </p:cNvPr>
            <p:cNvSpPr/>
            <p:nvPr/>
          </p:nvSpPr>
          <p:spPr>
            <a:xfrm>
              <a:off x="8279455" y="2046230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91DFE0CD-4D01-044A-ACC4-8DBF1441267E}"/>
                </a:ext>
              </a:extLst>
            </p:cNvPr>
            <p:cNvSpPr/>
            <p:nvPr/>
          </p:nvSpPr>
          <p:spPr>
            <a:xfrm>
              <a:off x="8915314" y="1687737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C20AF9AE-2B98-DB4E-ADCC-B91060BDD44F}"/>
                </a:ext>
              </a:extLst>
            </p:cNvPr>
            <p:cNvSpPr/>
            <p:nvPr/>
          </p:nvSpPr>
          <p:spPr>
            <a:xfrm>
              <a:off x="8915314" y="2404722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6D936947-BCF0-B14B-8ACF-9293142AE24B}"/>
                </a:ext>
              </a:extLst>
            </p:cNvPr>
            <p:cNvSpPr/>
            <p:nvPr/>
          </p:nvSpPr>
          <p:spPr>
            <a:xfrm flipH="1">
              <a:off x="8931312" y="4532843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AEB000B8-B564-3F42-B7DD-EB479D94B50E}"/>
                </a:ext>
              </a:extLst>
            </p:cNvPr>
            <p:cNvSpPr/>
            <p:nvPr/>
          </p:nvSpPr>
          <p:spPr>
            <a:xfrm flipH="1">
              <a:off x="8295452" y="4193583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B204158D-1A76-1E4A-9D96-2027AF097D1F}"/>
                </a:ext>
              </a:extLst>
            </p:cNvPr>
            <p:cNvSpPr/>
            <p:nvPr/>
          </p:nvSpPr>
          <p:spPr>
            <a:xfrm flipH="1">
              <a:off x="9557309" y="2046231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2257EDAD-08F0-8741-AC8C-B9F058F76925}"/>
                </a:ext>
              </a:extLst>
            </p:cNvPr>
            <p:cNvSpPr/>
            <p:nvPr/>
          </p:nvSpPr>
          <p:spPr>
            <a:xfrm flipH="1">
              <a:off x="10198314" y="3121709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AC3EA473-D72B-D14B-97CF-3A8B5F0A4252}"/>
                </a:ext>
              </a:extLst>
            </p:cNvPr>
            <p:cNvSpPr/>
            <p:nvPr/>
          </p:nvSpPr>
          <p:spPr>
            <a:xfrm flipH="1">
              <a:off x="9562456" y="2763216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F982A6CB-6AE4-3442-80A5-B5865547F582}"/>
                </a:ext>
              </a:extLst>
            </p:cNvPr>
            <p:cNvSpPr/>
            <p:nvPr/>
          </p:nvSpPr>
          <p:spPr>
            <a:xfrm flipH="1">
              <a:off x="9562456" y="3480203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9DEDC91C-04E5-4B43-8EE2-F70E01F37038}"/>
                </a:ext>
              </a:extLst>
            </p:cNvPr>
            <p:cNvSpPr/>
            <p:nvPr/>
          </p:nvSpPr>
          <p:spPr>
            <a:xfrm flipH="1">
              <a:off x="9562455" y="4197188"/>
              <a:ext cx="712923" cy="614589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095F1BE-38D4-2D41-9A61-2C99BDB6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4705" y="1828709"/>
              <a:ext cx="332644" cy="332644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05062713-8D08-F441-A728-F027D36D7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989" y="2904190"/>
              <a:ext cx="332644" cy="332644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D1D70581-5A56-B04C-B567-A903986C6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243" y="3621174"/>
              <a:ext cx="332644" cy="332644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1BACE7D-741B-B04B-9E3A-CE5AF4E36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6731" y="3619386"/>
              <a:ext cx="332644" cy="332644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65B355E-A99C-CA4A-A15F-6998FCCB4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774" y="3979668"/>
              <a:ext cx="332644" cy="332644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45B71D1-81EA-2D48-8DA5-530B79FC1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1255" y="4673815"/>
              <a:ext cx="332644" cy="332644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1A71EF5-9722-7747-81EA-2881DD38E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6523" y="2545696"/>
              <a:ext cx="332644" cy="332644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9EF1038-4B9F-984E-B200-7E371B7E1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3921" y="4673313"/>
              <a:ext cx="332644" cy="332644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2F4E189-B1F6-BE4D-9351-16E59CB75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4705" y="3262681"/>
              <a:ext cx="332644" cy="332644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0525462-C214-594C-B173-66F1CAE7A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7679" y="2187201"/>
              <a:ext cx="332644" cy="332644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46331623-43A6-F84C-9190-EDEEC245F943}"/>
              </a:ext>
            </a:extLst>
          </p:cNvPr>
          <p:cNvSpPr/>
          <p:nvPr userDrawn="1"/>
        </p:nvSpPr>
        <p:spPr>
          <a:xfrm>
            <a:off x="3874230" y="-554"/>
            <a:ext cx="8324826" cy="6858000"/>
          </a:xfrm>
          <a:custGeom>
            <a:avLst/>
            <a:gdLst>
              <a:gd name="connsiteX0" fmla="*/ 0 w 8324826"/>
              <a:gd name="connsiteY0" fmla="*/ 0 h 6858000"/>
              <a:gd name="connsiteX1" fmla="*/ 8324826 w 8324826"/>
              <a:gd name="connsiteY1" fmla="*/ 0 h 6858000"/>
              <a:gd name="connsiteX2" fmla="*/ 8324826 w 8324826"/>
              <a:gd name="connsiteY2" fmla="*/ 6858000 h 6858000"/>
              <a:gd name="connsiteX3" fmla="*/ 2702286 w 8324826"/>
              <a:gd name="connsiteY3" fmla="*/ 6858000 h 6858000"/>
              <a:gd name="connsiteX4" fmla="*/ 0 w 83248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4826" h="6858000">
                <a:moveTo>
                  <a:pt x="0" y="0"/>
                </a:moveTo>
                <a:lnTo>
                  <a:pt x="8324826" y="0"/>
                </a:lnTo>
                <a:lnTo>
                  <a:pt x="8324826" y="6858000"/>
                </a:lnTo>
                <a:lnTo>
                  <a:pt x="2702286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7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AB44EF09-0B6F-044C-90D7-6E26DCB2F027}"/>
              </a:ext>
            </a:extLst>
          </p:cNvPr>
          <p:cNvSpPr/>
          <p:nvPr userDrawn="1"/>
        </p:nvSpPr>
        <p:spPr>
          <a:xfrm>
            <a:off x="11723" y="433952"/>
            <a:ext cx="3156512" cy="6424047"/>
          </a:xfrm>
          <a:custGeom>
            <a:avLst/>
            <a:gdLst>
              <a:gd name="connsiteX0" fmla="*/ 0 w 3156512"/>
              <a:gd name="connsiteY0" fmla="*/ 0 h 6183824"/>
              <a:gd name="connsiteX1" fmla="*/ 3156512 w 3156512"/>
              <a:gd name="connsiteY1" fmla="*/ 0 h 6183824"/>
              <a:gd name="connsiteX2" fmla="*/ 719874 w 3156512"/>
              <a:gd name="connsiteY2" fmla="*/ 6183824 h 6183824"/>
              <a:gd name="connsiteX3" fmla="*/ 0 w 3156512"/>
              <a:gd name="connsiteY3" fmla="*/ 6183824 h 6183824"/>
              <a:gd name="connsiteX4" fmla="*/ 0 w 3156512"/>
              <a:gd name="connsiteY4" fmla="*/ 0 h 618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512" h="6183824">
                <a:moveTo>
                  <a:pt x="0" y="0"/>
                </a:moveTo>
                <a:lnTo>
                  <a:pt x="3156512" y="0"/>
                </a:lnTo>
                <a:lnTo>
                  <a:pt x="719874" y="6183824"/>
                </a:lnTo>
                <a:lnTo>
                  <a:pt x="0" y="6183824"/>
                </a:lnTo>
                <a:lnTo>
                  <a:pt x="0" y="0"/>
                </a:lnTo>
                <a:close/>
              </a:path>
            </a:pathLst>
          </a:custGeom>
          <a:solidFill>
            <a:srgbClr val="37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Parallelogram 81">
            <a:extLst>
              <a:ext uri="{FF2B5EF4-FFF2-40B4-BE49-F238E27FC236}">
                <a16:creationId xmlns:a16="http://schemas.microsoft.com/office/drawing/2014/main" id="{622F5027-346E-F34F-A1E9-2B8DDB9DF22A}"/>
              </a:ext>
            </a:extLst>
          </p:cNvPr>
          <p:cNvSpPr/>
          <p:nvPr userDrawn="1"/>
        </p:nvSpPr>
        <p:spPr>
          <a:xfrm>
            <a:off x="618243" y="0"/>
            <a:ext cx="3232322" cy="6858000"/>
          </a:xfrm>
          <a:prstGeom prst="parallelogram">
            <a:avLst>
              <a:gd name="adj" fmla="val 83602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rgbClr val="147BF2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Parallelogram 82">
            <a:extLst>
              <a:ext uri="{FF2B5EF4-FFF2-40B4-BE49-F238E27FC236}">
                <a16:creationId xmlns:a16="http://schemas.microsoft.com/office/drawing/2014/main" id="{40649FDC-2929-F64C-834D-579615E587F1}"/>
              </a:ext>
            </a:extLst>
          </p:cNvPr>
          <p:cNvSpPr/>
          <p:nvPr userDrawn="1"/>
        </p:nvSpPr>
        <p:spPr>
          <a:xfrm flipH="1">
            <a:off x="3340322" y="0"/>
            <a:ext cx="3232322" cy="6858000"/>
          </a:xfrm>
          <a:prstGeom prst="parallelogram">
            <a:avLst>
              <a:gd name="adj" fmla="val 83602"/>
            </a:avLst>
          </a:prstGeom>
          <a:solidFill>
            <a:srgbClr val="147BF2"/>
          </a:solidFill>
          <a:ln>
            <a:noFill/>
          </a:ln>
          <a:effectLst>
            <a:outerShdw blurRad="254000" dist="508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36FEA38-E510-F448-840C-076957879317}"/>
              </a:ext>
            </a:extLst>
          </p:cNvPr>
          <p:cNvCxnSpPr>
            <a:cxnSpLocks/>
          </p:cNvCxnSpPr>
          <p:nvPr userDrawn="1"/>
        </p:nvCxnSpPr>
        <p:spPr>
          <a:xfrm>
            <a:off x="4166508" y="433953"/>
            <a:ext cx="722790" cy="182616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75C63EA-629B-FA4C-8EFE-7E21FFA4286A}"/>
              </a:ext>
            </a:extLst>
          </p:cNvPr>
          <p:cNvCxnSpPr>
            <a:cxnSpLocks/>
          </p:cNvCxnSpPr>
          <p:nvPr userDrawn="1"/>
        </p:nvCxnSpPr>
        <p:spPr>
          <a:xfrm flipH="1">
            <a:off x="556902" y="3344813"/>
            <a:ext cx="1300547" cy="32729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7A0BA629-983C-824E-8B45-7ECEFB1F1D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004" y="186059"/>
            <a:ext cx="1519024" cy="182880"/>
          </a:xfrm>
          <a:prstGeom prst="rect">
            <a:avLst/>
          </a:prstGeom>
          <a:noFill/>
          <a:effectLst>
            <a:outerShdw blurRad="38100" dist="127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C7DADA-D10D-D14A-881A-88CE93208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3752" y="1728216"/>
            <a:ext cx="6748272" cy="521207"/>
          </a:xfrm>
        </p:spPr>
        <p:txBody>
          <a:bodyPr anchor="b">
            <a:noAutofit/>
          </a:bodyPr>
          <a:lstStyle>
            <a:lvl1pPr>
              <a:defRPr sz="2800" b="1" i="0">
                <a:solidFill>
                  <a:schemeClr val="bg1">
                    <a:lumMod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2B3E47-DB83-A945-B4A7-C4D8682B7FDF}"/>
              </a:ext>
            </a:extLst>
          </p:cNvPr>
          <p:cNvCxnSpPr/>
          <p:nvPr userDrawn="1"/>
        </p:nvCxnSpPr>
        <p:spPr>
          <a:xfrm>
            <a:off x="4889298" y="2260121"/>
            <a:ext cx="677352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FB2EC-E081-B744-B715-D2C896F726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96712" y="2862072"/>
            <a:ext cx="6071616" cy="14813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1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 – a quote or a section brief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616BB-98BE-3F45-AC7B-3A7CE654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CHAINYARD™️</a:t>
            </a:r>
          </a:p>
        </p:txBody>
      </p:sp>
    </p:spTree>
    <p:extLst>
      <p:ext uri="{BB962C8B-B14F-4D97-AF65-F5344CB8AC3E}">
        <p14:creationId xmlns:p14="http://schemas.microsoft.com/office/powerpoint/2010/main" val="1132507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2791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04800" y="1499618"/>
            <a:ext cx="5486400" cy="4781127"/>
          </a:xfrm>
        </p:spPr>
        <p:txBody>
          <a:bodyPr/>
          <a:lstStyle>
            <a:lvl1pPr>
              <a:spcBef>
                <a:spcPts val="0"/>
              </a:spcBef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800" y="1499618"/>
            <a:ext cx="5486400" cy="4781127"/>
          </a:xfrm>
        </p:spPr>
        <p:txBody>
          <a:bodyPr/>
          <a:lstStyle>
            <a:lvl1pPr>
              <a:spcBef>
                <a:spcPts val="0"/>
              </a:spcBef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112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853440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1457960"/>
            <a:ext cx="5486400" cy="4786208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6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57962"/>
            <a:ext cx="5486400" cy="4786207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910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669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4800" y="1327360"/>
            <a:ext cx="5486400" cy="4916809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400800" y="1488866"/>
            <a:ext cx="5486400" cy="4755303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023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853440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1457961"/>
            <a:ext cx="2438400" cy="4786207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6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57961"/>
            <a:ext cx="2438400" cy="4786207"/>
          </a:xfrm>
        </p:spPr>
        <p:txBody>
          <a:bodyPr/>
          <a:lstStyle>
            <a:lvl1pPr>
              <a:spcBef>
                <a:spcPts val="1467"/>
              </a:spcBef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352800" y="1457961"/>
            <a:ext cx="2438400" cy="4786207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448800" y="1457961"/>
            <a:ext cx="2438400" cy="4786207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90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548640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6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63042"/>
            <a:ext cx="5486400" cy="4781127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40457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853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63040"/>
            <a:ext cx="2438400" cy="4781127"/>
          </a:xfrm>
        </p:spPr>
        <p:txBody>
          <a:bodyPr/>
          <a:lstStyle>
            <a:lvl1pPr>
              <a:spcBef>
                <a:spcPts val="1467"/>
              </a:spcBef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352800" y="1463040"/>
            <a:ext cx="2438400" cy="4781127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30026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7696"/>
            <a:ext cx="5486400" cy="4754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1463042"/>
            <a:ext cx="2438400" cy="4668593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6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448800" y="1463042"/>
            <a:ext cx="2438400" cy="4668593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03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7696"/>
            <a:ext cx="5486400" cy="4754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1499618"/>
            <a:ext cx="5486400" cy="466859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467"/>
              </a:spcBef>
              <a:buFontTx/>
              <a:buNone/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6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777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6"/>
            <a:ext cx="5486400" cy="5870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9338420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6"/>
            <a:ext cx="5486400" cy="5870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8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89353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307A2F6-3722-1F44-AD16-EB3E57B16124}"/>
              </a:ext>
            </a:extLst>
          </p:cNvPr>
          <p:cNvSpPr/>
          <p:nvPr userDrawn="1"/>
        </p:nvSpPr>
        <p:spPr>
          <a:xfrm>
            <a:off x="612869" y="283464"/>
            <a:ext cx="2785965" cy="658368"/>
          </a:xfrm>
          <a:custGeom>
            <a:avLst/>
            <a:gdLst>
              <a:gd name="connsiteX0" fmla="*/ 0 w 2785965"/>
              <a:gd name="connsiteY0" fmla="*/ 0 h 658368"/>
              <a:gd name="connsiteX1" fmla="*/ 2785965 w 2785965"/>
              <a:gd name="connsiteY1" fmla="*/ 0 h 658368"/>
              <a:gd name="connsiteX2" fmla="*/ 2785965 w 2785965"/>
              <a:gd name="connsiteY2" fmla="*/ 658368 h 658368"/>
              <a:gd name="connsiteX3" fmla="*/ 254454 w 2785965"/>
              <a:gd name="connsiteY3" fmla="*/ 658368 h 658368"/>
              <a:gd name="connsiteX4" fmla="*/ 0 w 2785965"/>
              <a:gd name="connsiteY4" fmla="*/ 5485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965" h="658368">
                <a:moveTo>
                  <a:pt x="0" y="0"/>
                </a:moveTo>
                <a:lnTo>
                  <a:pt x="2785965" y="0"/>
                </a:lnTo>
                <a:lnTo>
                  <a:pt x="2785965" y="658368"/>
                </a:lnTo>
                <a:lnTo>
                  <a:pt x="254454" y="658368"/>
                </a:lnTo>
                <a:lnTo>
                  <a:pt x="0" y="54857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9" y="306463"/>
            <a:ext cx="2968752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Small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9078F55-BD04-B845-9A2F-259E870966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5953" y="1052305"/>
            <a:ext cx="7847347" cy="357021"/>
          </a:xfrm>
          <a:noFill/>
        </p:spPr>
        <p:txBody>
          <a:bodyPr wrap="square" rtlCol="0">
            <a:noAutofit/>
          </a:bodyPr>
          <a:lstStyle>
            <a:lvl1pPr marL="0" indent="0">
              <a:lnSpc>
                <a:spcPct val="114000"/>
              </a:lnSpc>
              <a:buNone/>
              <a:defRPr lang="en-US" sz="1600" dirty="0"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pPr marL="0" lvl="0">
              <a:lnSpc>
                <a:spcPct val="110000"/>
              </a:lnSpc>
            </a:pPr>
            <a:r>
              <a:rPr lang="en-US" dirty="0"/>
              <a:t>This is a sub-title, one liner or two liner</a:t>
            </a:r>
          </a:p>
        </p:txBody>
      </p:sp>
    </p:spTree>
    <p:extLst>
      <p:ext uri="{BB962C8B-B14F-4D97-AF65-F5344CB8AC3E}">
        <p14:creationId xmlns:p14="http://schemas.microsoft.com/office/powerpoint/2010/main" val="37363882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50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08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6096001" y="3429000"/>
            <a:ext cx="6096000" cy="34290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56034"/>
            <a:ext cx="5486400" cy="400049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63042"/>
            <a:ext cx="5486400" cy="4651641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342900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0"/>
            <a:ext cx="3048000" cy="34290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1766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6096001" y="3429000"/>
            <a:ext cx="6096000" cy="34290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3429000"/>
            <a:ext cx="6096000" cy="342900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342900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0"/>
            <a:ext cx="3048000" cy="342900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-1"/>
            <a:ext cx="6095999" cy="342900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25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143997" y="3429000"/>
            <a:ext cx="3048000" cy="342900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3048000" y="3429000"/>
            <a:ext cx="3048000" cy="34290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6096003" y="3429000"/>
            <a:ext cx="3047996" cy="34290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3429000"/>
            <a:ext cx="3048000" cy="342900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-1"/>
            <a:ext cx="12191999" cy="342900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6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860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-1"/>
            <a:ext cx="12191999" cy="1720852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59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3810000"/>
            <a:ext cx="3048000" cy="3048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333">
                <a:solidFill>
                  <a:schemeClr val="bg2"/>
                </a:solidFill>
              </a:defRPr>
            </a:lvl2pPr>
            <a:lvl3pPr>
              <a:defRPr sz="1333">
                <a:solidFill>
                  <a:schemeClr val="bg2"/>
                </a:solidFill>
              </a:defRPr>
            </a:lvl3pPr>
            <a:lvl4pPr>
              <a:defRPr sz="1333">
                <a:solidFill>
                  <a:schemeClr val="bg2"/>
                </a:solidFill>
              </a:defRPr>
            </a:lvl4pPr>
            <a:lvl5pPr>
              <a:defRPr sz="133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© 2019 IBM Corporation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02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3048000" cy="68580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2133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3048000" y="0"/>
            <a:ext cx="3048000" cy="68580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6096000" y="0"/>
            <a:ext cx="3048000" cy="68580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9144000" y="0"/>
            <a:ext cx="3048000" cy="68580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© 2019 IBM Corporation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02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463042"/>
            <a:ext cx="2438400" cy="4668593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973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488652"/>
            <a:ext cx="2438400" cy="4605867"/>
          </a:xfrm>
        </p:spPr>
        <p:txBody>
          <a:bodyPr/>
          <a:lstStyle>
            <a:lvl1pPr>
              <a:defRPr sz="18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52800" y="889001"/>
            <a:ext cx="8534400" cy="5099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972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488652"/>
            <a:ext cx="2438400" cy="4605867"/>
          </a:xfrm>
        </p:spPr>
        <p:txBody>
          <a:bodyPr/>
          <a:lstStyle>
            <a:lvl1pPr>
              <a:defRPr sz="18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5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u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92239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9DBE08B-C65A-3B4E-A19A-CF1C79379CC6}"/>
              </a:ext>
            </a:extLst>
          </p:cNvPr>
          <p:cNvSpPr/>
          <p:nvPr userDrawn="1"/>
        </p:nvSpPr>
        <p:spPr>
          <a:xfrm>
            <a:off x="616713" y="285742"/>
            <a:ext cx="3839817" cy="658368"/>
          </a:xfrm>
          <a:custGeom>
            <a:avLst/>
            <a:gdLst>
              <a:gd name="connsiteX0" fmla="*/ 0 w 3839817"/>
              <a:gd name="connsiteY0" fmla="*/ 0 h 658368"/>
              <a:gd name="connsiteX1" fmla="*/ 3839817 w 3839817"/>
              <a:gd name="connsiteY1" fmla="*/ 0 h 658368"/>
              <a:gd name="connsiteX2" fmla="*/ 3839817 w 3839817"/>
              <a:gd name="connsiteY2" fmla="*/ 658368 h 658368"/>
              <a:gd name="connsiteX3" fmla="*/ 254453 w 3839817"/>
              <a:gd name="connsiteY3" fmla="*/ 658368 h 658368"/>
              <a:gd name="connsiteX4" fmla="*/ 0 w 3839817"/>
              <a:gd name="connsiteY4" fmla="*/ 54859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9817" h="658368">
                <a:moveTo>
                  <a:pt x="0" y="0"/>
                </a:moveTo>
                <a:lnTo>
                  <a:pt x="3839817" y="0"/>
                </a:lnTo>
                <a:lnTo>
                  <a:pt x="3839817" y="658368"/>
                </a:lnTo>
                <a:lnTo>
                  <a:pt x="254453" y="658368"/>
                </a:lnTo>
                <a:lnTo>
                  <a:pt x="0" y="54859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vert="horz" wrap="square" lIns="91440" tIns="91440" rIns="91440" bIns="45720" rtlCol="0" anchor="b"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868" y="306006"/>
            <a:ext cx="5774077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medium title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3ABFFB92-10FB-EF43-BC5D-8D1BC63560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5953" y="1052305"/>
            <a:ext cx="7847347" cy="390107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en-US" sz="1600" dirty="0"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pPr marL="0" lvl="0">
              <a:lnSpc>
                <a:spcPct val="110000"/>
              </a:lnSpc>
            </a:pPr>
            <a:r>
              <a:rPr lang="en-US" dirty="0"/>
              <a:t>This is a sub-title, one liner or two liner</a:t>
            </a:r>
          </a:p>
        </p:txBody>
      </p:sp>
    </p:spTree>
    <p:extLst>
      <p:ext uri="{BB962C8B-B14F-4D97-AF65-F5344CB8AC3E}">
        <p14:creationId xmlns:p14="http://schemas.microsoft.com/office/powerpoint/2010/main" val="25813019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463040"/>
            <a:ext cx="2438400" cy="4669536"/>
          </a:xfrm>
        </p:spPr>
        <p:txBody>
          <a:bodyPr/>
          <a:lstStyle>
            <a:lvl1pPr>
              <a:defRPr sz="2133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52800" y="1499616"/>
            <a:ext cx="2438400" cy="4608576"/>
          </a:xfrm>
        </p:spPr>
        <p:txBody>
          <a:bodyPr/>
          <a:lstStyle>
            <a:lvl1pPr>
              <a:defRPr sz="1867"/>
            </a:lvl1pPr>
            <a:lvl2pPr marL="0" indent="0">
              <a:buNone/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332696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463040"/>
            <a:ext cx="2438400" cy="4669536"/>
          </a:xfrm>
        </p:spPr>
        <p:txBody>
          <a:bodyPr/>
          <a:lstStyle>
            <a:lvl1pPr>
              <a:defRPr sz="2133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52800" y="1499616"/>
            <a:ext cx="2438400" cy="4608576"/>
          </a:xfrm>
        </p:spPr>
        <p:txBody>
          <a:bodyPr/>
          <a:lstStyle>
            <a:lvl1pPr>
              <a:defRPr sz="1867"/>
            </a:lvl1pPr>
            <a:lvl2pPr marL="0" indent="0">
              <a:buNone/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67189" y="1454615"/>
            <a:ext cx="5620011" cy="4608576"/>
          </a:xfrm>
        </p:spPr>
        <p:txBody>
          <a:bodyPr/>
          <a:lstStyle>
            <a:lvl1pPr marL="156625" indent="-156625">
              <a:tabLst/>
              <a:defRPr sz="3200"/>
            </a:lvl1pPr>
            <a:lvl2pPr marL="0" indent="0"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30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256034"/>
            <a:ext cx="2438400" cy="5878660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3352800" y="300568"/>
            <a:ext cx="8534400" cy="612986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7114270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11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1F0DA6E-0F16-4244-B740-96924EB656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435307"/>
            <a:ext cx="2743200" cy="182880"/>
          </a:xfrm>
        </p:spPr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08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40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524000"/>
            <a:ext cx="5486400" cy="4779264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5253303" algn="dec"/>
              </a:tabLst>
              <a:defRPr sz="1467"/>
            </a:lvl1pPr>
            <a:lvl2pPr marL="230706" indent="-230706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213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3205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IBM Corporation               </a:t>
            </a:r>
            <a:endParaRPr lang="en-US" dirty="0"/>
          </a:p>
        </p:txBody>
      </p:sp>
      <p:pic>
        <p:nvPicPr>
          <p:cNvPr id="5" name="Picture 4" descr="ibm_g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04" y="2914869"/>
            <a:ext cx="1730144" cy="7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782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0" y="3429000"/>
            <a:ext cx="3048000" cy="3429000"/>
          </a:xfrm>
          <a:prstGeom prst="rect">
            <a:avLst/>
          </a:prstGeom>
          <a:solidFill>
            <a:schemeClr val="bg2"/>
          </a:solidFill>
        </p:spPr>
        <p:txBody>
          <a:bodyPr lIns="457200" tIns="228600" rIns="228600" bIns="228600"/>
          <a:lstStyle>
            <a:lvl1pPr>
              <a:defRPr sz="1667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 txBox="1">
            <a:spLocks/>
          </p:cNvSpPr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2"/>
          </a:solidFill>
        </p:spPr>
        <p:txBody>
          <a:bodyPr vert="horz" lIns="190500" tIns="167640" rIns="190500" bIns="190500" rtlCol="0" anchor="t" anchorCtr="0">
            <a:noAutofit/>
          </a:bodyPr>
          <a:lstStyle>
            <a:lvl1pPr algn="l" defTabSz="7308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36" kern="1200">
                <a:solidFill>
                  <a:schemeClr val="bg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endParaRPr lang="en-US" sz="3197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571500"/>
            <a:ext cx="5486400" cy="2286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333" b="0" i="0">
                <a:solidFill>
                  <a:schemeClr val="accent1">
                    <a:lumMod val="60000"/>
                    <a:lumOff val="4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0"/>
            <a:ext cx="3048000" cy="3429000"/>
          </a:xfrm>
          <a:prstGeom prst="rect">
            <a:avLst/>
          </a:prstGeom>
          <a:noFill/>
        </p:spPr>
        <p:txBody>
          <a:bodyPr lIns="228600" tIns="228600" rIns="228600" bIns="228600"/>
          <a:lstStyle>
            <a:lvl1pPr>
              <a:defRPr sz="1667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3429000"/>
          </a:xfrm>
          <a:prstGeom prst="rect">
            <a:avLst/>
          </a:prstGeom>
          <a:solidFill>
            <a:schemeClr val="bg2"/>
          </a:solidFill>
        </p:spPr>
        <p:txBody>
          <a:bodyPr lIns="228600" tIns="228600" rIns="228600" bIns="228600"/>
          <a:lstStyle>
            <a:lvl1pPr>
              <a:defRPr sz="1667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7"/>
          </p:nvPr>
        </p:nvSpPr>
        <p:spPr>
          <a:xfrm>
            <a:off x="9144000" y="3429000"/>
            <a:ext cx="3048000" cy="3429000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228600" bIns="228600"/>
          <a:lstStyle>
            <a:lvl1pPr>
              <a:defRPr sz="1667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11" y="6515120"/>
            <a:ext cx="471765" cy="190501"/>
          </a:xfrm>
          <a:prstGeom prst="rect">
            <a:avLst/>
          </a:prstGeom>
        </p:spPr>
      </p:pic>
      <p:sp>
        <p:nvSpPr>
          <p:cNvPr id="19" name="Content Placeholder 9"/>
          <p:cNvSpPr>
            <a:spLocks noGrp="1"/>
          </p:cNvSpPr>
          <p:nvPr>
            <p:ph sz="quarter" idx="19"/>
          </p:nvPr>
        </p:nvSpPr>
        <p:spPr>
          <a:xfrm>
            <a:off x="3048000" y="3429000"/>
            <a:ext cx="3048000" cy="3429000"/>
          </a:xfrm>
          <a:prstGeom prst="rect">
            <a:avLst/>
          </a:prstGeom>
          <a:noFill/>
        </p:spPr>
        <p:txBody>
          <a:bodyPr lIns="228600" tIns="228600" rIns="228600" bIns="228600"/>
          <a:lstStyle>
            <a:lvl1pPr>
              <a:defRPr sz="1667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20"/>
          </p:nvPr>
        </p:nvSpPr>
        <p:spPr>
          <a:xfrm>
            <a:off x="6096000" y="3429000"/>
            <a:ext cx="3048000" cy="3429000"/>
          </a:xfrm>
          <a:prstGeom prst="rect">
            <a:avLst/>
          </a:prstGeom>
          <a:solidFill>
            <a:schemeClr val="bg2"/>
          </a:solidFill>
        </p:spPr>
        <p:txBody>
          <a:bodyPr lIns="228600" tIns="228600" rIns="228600" bIns="228600"/>
          <a:lstStyle>
            <a:lvl1pPr>
              <a:defRPr sz="1667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62000" y="6583049"/>
            <a:ext cx="2261125" cy="183809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5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333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665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2018 IBM Corporation</a:t>
              </a:r>
              <a:r>
                <a:rPr lang="en-US" sz="665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665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665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665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7 January 2020</a:t>
              </a:fld>
              <a:endParaRPr lang="en-US" sz="665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379049" y="6578160"/>
            <a:ext cx="273232" cy="18254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667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667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974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600E-4FE5-4E14-B9C5-E616647BB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9104B-E5E4-4CD3-BA72-5574715FB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64EE2-CA8D-4394-8C48-95E8A738D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A550-6765-4448-828D-8FDC3A083AF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B0BCE-6545-499B-9C4F-58390373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E8B19-30B2-4A46-A98F-482DE2F88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C581-DD59-43BE-976C-708D521CC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2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ng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92239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F9F22BD-97E6-E64E-B92C-C4E9C1B8DC4D}"/>
              </a:ext>
            </a:extLst>
          </p:cNvPr>
          <p:cNvSpPr/>
          <p:nvPr userDrawn="1"/>
        </p:nvSpPr>
        <p:spPr>
          <a:xfrm>
            <a:off x="636267" y="285742"/>
            <a:ext cx="8141168" cy="658368"/>
          </a:xfrm>
          <a:custGeom>
            <a:avLst/>
            <a:gdLst>
              <a:gd name="connsiteX0" fmla="*/ 0 w 8141168"/>
              <a:gd name="connsiteY0" fmla="*/ 0 h 658368"/>
              <a:gd name="connsiteX1" fmla="*/ 8141168 w 8141168"/>
              <a:gd name="connsiteY1" fmla="*/ 0 h 658368"/>
              <a:gd name="connsiteX2" fmla="*/ 8141168 w 8141168"/>
              <a:gd name="connsiteY2" fmla="*/ 658368 h 658368"/>
              <a:gd name="connsiteX3" fmla="*/ 254454 w 8141168"/>
              <a:gd name="connsiteY3" fmla="*/ 658368 h 658368"/>
              <a:gd name="connsiteX4" fmla="*/ 0 w 8141168"/>
              <a:gd name="connsiteY4" fmla="*/ 5485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1168" h="658368">
                <a:moveTo>
                  <a:pt x="0" y="0"/>
                </a:moveTo>
                <a:lnTo>
                  <a:pt x="8141168" y="0"/>
                </a:lnTo>
                <a:lnTo>
                  <a:pt x="8141168" y="658368"/>
                </a:lnTo>
                <a:lnTo>
                  <a:pt x="254454" y="658368"/>
                </a:lnTo>
                <a:lnTo>
                  <a:pt x="0" y="54857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vert="horz" wrap="square" lIns="91440" tIns="45720" rIns="91440" bIns="45720" rtlCol="0" anchor="b"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306463"/>
            <a:ext cx="7606792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longer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8B1D9E6F-F9AD-154D-BF07-7E9C6D2AF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5953" y="1052305"/>
            <a:ext cx="7847347" cy="357021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en-US" sz="1600" dirty="0"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pPr marL="0" lvl="0">
              <a:lnSpc>
                <a:spcPct val="110000"/>
              </a:lnSpc>
            </a:pPr>
            <a:r>
              <a:rPr lang="en-US" dirty="0"/>
              <a:t>This is a sub-title, one liner or two liner</a:t>
            </a:r>
          </a:p>
        </p:txBody>
      </p:sp>
    </p:spTree>
    <p:extLst>
      <p:ext uri="{BB962C8B-B14F-4D97-AF65-F5344CB8AC3E}">
        <p14:creationId xmlns:p14="http://schemas.microsoft.com/office/powerpoint/2010/main" val="231962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89353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307A2F6-3722-1F44-AD16-EB3E57B16124}"/>
              </a:ext>
            </a:extLst>
          </p:cNvPr>
          <p:cNvSpPr/>
          <p:nvPr userDrawn="1"/>
        </p:nvSpPr>
        <p:spPr>
          <a:xfrm>
            <a:off x="612869" y="283464"/>
            <a:ext cx="2785965" cy="658368"/>
          </a:xfrm>
          <a:custGeom>
            <a:avLst/>
            <a:gdLst>
              <a:gd name="connsiteX0" fmla="*/ 0 w 2785965"/>
              <a:gd name="connsiteY0" fmla="*/ 0 h 658368"/>
              <a:gd name="connsiteX1" fmla="*/ 2785965 w 2785965"/>
              <a:gd name="connsiteY1" fmla="*/ 0 h 658368"/>
              <a:gd name="connsiteX2" fmla="*/ 2785965 w 2785965"/>
              <a:gd name="connsiteY2" fmla="*/ 658368 h 658368"/>
              <a:gd name="connsiteX3" fmla="*/ 254454 w 2785965"/>
              <a:gd name="connsiteY3" fmla="*/ 658368 h 658368"/>
              <a:gd name="connsiteX4" fmla="*/ 0 w 2785965"/>
              <a:gd name="connsiteY4" fmla="*/ 5485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965" h="658368">
                <a:moveTo>
                  <a:pt x="0" y="0"/>
                </a:moveTo>
                <a:lnTo>
                  <a:pt x="2785965" y="0"/>
                </a:lnTo>
                <a:lnTo>
                  <a:pt x="2785965" y="658368"/>
                </a:lnTo>
                <a:lnTo>
                  <a:pt x="254454" y="658368"/>
                </a:lnTo>
                <a:lnTo>
                  <a:pt x="0" y="54857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9" y="306463"/>
            <a:ext cx="2968752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4C93E-0BEA-5A45-ACC5-AF8377943E0C}"/>
              </a:ext>
            </a:extLst>
          </p:cNvPr>
          <p:cNvSpPr/>
          <p:nvPr/>
        </p:nvSpPr>
        <p:spPr>
          <a:xfrm>
            <a:off x="1030758" y="1235718"/>
            <a:ext cx="868680" cy="995691"/>
          </a:xfrm>
          <a:prstGeom prst="rect">
            <a:avLst/>
          </a:prstGeom>
          <a:gradFill flip="none" rotWithShape="1">
            <a:gsLst>
              <a:gs pos="0">
                <a:srgbClr val="374353">
                  <a:alpha val="92000"/>
                </a:srgbClr>
              </a:gs>
              <a:gs pos="9000">
                <a:srgbClr val="374353">
                  <a:alpha val="68000"/>
                </a:srgbClr>
              </a:gs>
              <a:gs pos="100000">
                <a:srgbClr val="374353"/>
              </a:gs>
              <a:gs pos="33000">
                <a:schemeClr val="bg1">
                  <a:lumMod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C9C882-DD63-3B43-9FD3-68D656528C3F}"/>
              </a:ext>
            </a:extLst>
          </p:cNvPr>
          <p:cNvSpPr/>
          <p:nvPr/>
        </p:nvSpPr>
        <p:spPr>
          <a:xfrm>
            <a:off x="1897677" y="1235718"/>
            <a:ext cx="146304" cy="995691"/>
          </a:xfrm>
          <a:prstGeom prst="rect">
            <a:avLst/>
          </a:prstGeom>
          <a:solidFill>
            <a:srgbClr val="37435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6BCFC854-A7DD-A244-9D01-81070F628F5D}"/>
              </a:ext>
            </a:extLst>
          </p:cNvPr>
          <p:cNvSpPr/>
          <p:nvPr/>
        </p:nvSpPr>
        <p:spPr>
          <a:xfrm>
            <a:off x="2043942" y="1233917"/>
            <a:ext cx="6100478" cy="1000421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2E9DAF-5E02-1645-82E4-8DF66C158B83}"/>
              </a:ext>
            </a:extLst>
          </p:cNvPr>
          <p:cNvSpPr txBox="1"/>
          <p:nvPr/>
        </p:nvSpPr>
        <p:spPr>
          <a:xfrm>
            <a:off x="1225269" y="1441043"/>
            <a:ext cx="47965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1016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ngsana New" panose="02020603050405020304" pitchFamily="18" charset="-34"/>
              </a:rPr>
              <a:t>1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0C9556EF-2B1A-9A40-B516-EE5BFAC104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304" y="1488111"/>
            <a:ext cx="4655351" cy="490904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221F7B-F595-5A43-BF68-AAA05961675A}"/>
              </a:ext>
            </a:extLst>
          </p:cNvPr>
          <p:cNvSpPr/>
          <p:nvPr userDrawn="1"/>
        </p:nvSpPr>
        <p:spPr>
          <a:xfrm>
            <a:off x="1030758" y="2597348"/>
            <a:ext cx="868680" cy="995691"/>
          </a:xfrm>
          <a:prstGeom prst="rect">
            <a:avLst/>
          </a:prstGeom>
          <a:gradFill flip="none" rotWithShape="1">
            <a:gsLst>
              <a:gs pos="0">
                <a:srgbClr val="374353">
                  <a:alpha val="92000"/>
                </a:srgbClr>
              </a:gs>
              <a:gs pos="9000">
                <a:srgbClr val="374353">
                  <a:alpha val="68000"/>
                </a:srgbClr>
              </a:gs>
              <a:gs pos="100000">
                <a:srgbClr val="374353"/>
              </a:gs>
              <a:gs pos="33000">
                <a:schemeClr val="bg1">
                  <a:lumMod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779FE00-7C2E-B94F-B6AA-D0FEBEA9ABBB}"/>
              </a:ext>
            </a:extLst>
          </p:cNvPr>
          <p:cNvSpPr/>
          <p:nvPr userDrawn="1"/>
        </p:nvSpPr>
        <p:spPr>
          <a:xfrm>
            <a:off x="1897677" y="2597348"/>
            <a:ext cx="146304" cy="995691"/>
          </a:xfrm>
          <a:prstGeom prst="rect">
            <a:avLst/>
          </a:prstGeom>
          <a:solidFill>
            <a:srgbClr val="37435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Pentagon 62">
            <a:extLst>
              <a:ext uri="{FF2B5EF4-FFF2-40B4-BE49-F238E27FC236}">
                <a16:creationId xmlns:a16="http://schemas.microsoft.com/office/drawing/2014/main" id="{154C828C-83EB-074D-A702-2C430BCF64CE}"/>
              </a:ext>
            </a:extLst>
          </p:cNvPr>
          <p:cNvSpPr/>
          <p:nvPr userDrawn="1"/>
        </p:nvSpPr>
        <p:spPr>
          <a:xfrm>
            <a:off x="2043941" y="2595547"/>
            <a:ext cx="6631821" cy="1000421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E3ADEF8-55BE-A049-A610-66554C29B989}"/>
              </a:ext>
            </a:extLst>
          </p:cNvPr>
          <p:cNvSpPr txBox="1"/>
          <p:nvPr userDrawn="1"/>
        </p:nvSpPr>
        <p:spPr>
          <a:xfrm>
            <a:off x="1225269" y="2802673"/>
            <a:ext cx="47965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1016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ngsana New" panose="02020603050405020304" pitchFamily="18" charset="-34"/>
              </a:rPr>
              <a:t>2</a:t>
            </a:r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D5960BB5-3695-FA4E-A61F-CAD8DF5B54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35304" y="2849741"/>
            <a:ext cx="5422796" cy="490904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47F5D21-967A-AE4E-BEA1-D15C6F518EF2}"/>
              </a:ext>
            </a:extLst>
          </p:cNvPr>
          <p:cNvSpPr/>
          <p:nvPr userDrawn="1"/>
        </p:nvSpPr>
        <p:spPr>
          <a:xfrm>
            <a:off x="1030758" y="3956983"/>
            <a:ext cx="868680" cy="995691"/>
          </a:xfrm>
          <a:prstGeom prst="rect">
            <a:avLst/>
          </a:prstGeom>
          <a:gradFill flip="none" rotWithShape="1">
            <a:gsLst>
              <a:gs pos="0">
                <a:srgbClr val="374353">
                  <a:alpha val="92000"/>
                </a:srgbClr>
              </a:gs>
              <a:gs pos="9000">
                <a:srgbClr val="374353">
                  <a:alpha val="68000"/>
                </a:srgbClr>
              </a:gs>
              <a:gs pos="100000">
                <a:srgbClr val="374353"/>
              </a:gs>
              <a:gs pos="33000">
                <a:schemeClr val="bg1">
                  <a:lumMod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74F66AA-AD48-724C-AA5B-EE641D9761CC}"/>
              </a:ext>
            </a:extLst>
          </p:cNvPr>
          <p:cNvSpPr/>
          <p:nvPr userDrawn="1"/>
        </p:nvSpPr>
        <p:spPr>
          <a:xfrm>
            <a:off x="1897677" y="3956983"/>
            <a:ext cx="146304" cy="995691"/>
          </a:xfrm>
          <a:prstGeom prst="rect">
            <a:avLst/>
          </a:prstGeom>
          <a:solidFill>
            <a:srgbClr val="37435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Pentagon 67">
            <a:extLst>
              <a:ext uri="{FF2B5EF4-FFF2-40B4-BE49-F238E27FC236}">
                <a16:creationId xmlns:a16="http://schemas.microsoft.com/office/drawing/2014/main" id="{EA5E7DC3-5D31-0344-A214-B56E5779D0C0}"/>
              </a:ext>
            </a:extLst>
          </p:cNvPr>
          <p:cNvSpPr/>
          <p:nvPr userDrawn="1"/>
        </p:nvSpPr>
        <p:spPr>
          <a:xfrm>
            <a:off x="2043941" y="3955182"/>
            <a:ext cx="7224945" cy="1000421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A85435B-B1E3-1545-B8B8-5345FEA832C0}"/>
              </a:ext>
            </a:extLst>
          </p:cNvPr>
          <p:cNvSpPr txBox="1"/>
          <p:nvPr userDrawn="1"/>
        </p:nvSpPr>
        <p:spPr>
          <a:xfrm>
            <a:off x="1225269" y="4162308"/>
            <a:ext cx="47965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1016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ngsana New" panose="02020603050405020304" pitchFamily="18" charset="-34"/>
              </a:rPr>
              <a:t>3</a:t>
            </a:r>
          </a:p>
        </p:txBody>
      </p:sp>
      <p:sp>
        <p:nvSpPr>
          <p:cNvPr id="70" name="Text Placeholder 44">
            <a:extLst>
              <a:ext uri="{FF2B5EF4-FFF2-40B4-BE49-F238E27FC236}">
                <a16:creationId xmlns:a16="http://schemas.microsoft.com/office/drawing/2014/main" id="{3BBA9350-7A0E-F34F-A7B9-2B24125DE0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35304" y="4209376"/>
            <a:ext cx="6032396" cy="490904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Topic-3</a:t>
            </a:r>
          </a:p>
        </p:txBody>
      </p:sp>
    </p:spTree>
    <p:extLst>
      <p:ext uri="{BB962C8B-B14F-4D97-AF65-F5344CB8AC3E}">
        <p14:creationId xmlns:p14="http://schemas.microsoft.com/office/powerpoint/2010/main" val="427649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7D86EB-A00A-4745-8F8E-9AD0BCBC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89353"/>
            <a:ext cx="2743200" cy="365125"/>
          </a:xfrm>
          <a:prstGeom prst="rect">
            <a:avLst/>
          </a:prstGeom>
        </p:spPr>
        <p:txBody>
          <a:bodyPr/>
          <a:lstStyle/>
          <a:p>
            <a:fld id="{EFC1FE4B-E0D3-854D-BAE5-4978A7B187FE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5EE2-D940-B041-B620-85B1818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CHAINYARD™️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2189-6E07-4F4B-9765-ACEDDE5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307A2F6-3722-1F44-AD16-EB3E57B16124}"/>
              </a:ext>
            </a:extLst>
          </p:cNvPr>
          <p:cNvSpPr/>
          <p:nvPr userDrawn="1"/>
        </p:nvSpPr>
        <p:spPr>
          <a:xfrm>
            <a:off x="612869" y="283464"/>
            <a:ext cx="2785965" cy="658368"/>
          </a:xfrm>
          <a:custGeom>
            <a:avLst/>
            <a:gdLst>
              <a:gd name="connsiteX0" fmla="*/ 0 w 2785965"/>
              <a:gd name="connsiteY0" fmla="*/ 0 h 658368"/>
              <a:gd name="connsiteX1" fmla="*/ 2785965 w 2785965"/>
              <a:gd name="connsiteY1" fmla="*/ 0 h 658368"/>
              <a:gd name="connsiteX2" fmla="*/ 2785965 w 2785965"/>
              <a:gd name="connsiteY2" fmla="*/ 658368 h 658368"/>
              <a:gd name="connsiteX3" fmla="*/ 254454 w 2785965"/>
              <a:gd name="connsiteY3" fmla="*/ 658368 h 658368"/>
              <a:gd name="connsiteX4" fmla="*/ 0 w 2785965"/>
              <a:gd name="connsiteY4" fmla="*/ 5485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965" h="658368">
                <a:moveTo>
                  <a:pt x="0" y="0"/>
                </a:moveTo>
                <a:lnTo>
                  <a:pt x="2785965" y="0"/>
                </a:lnTo>
                <a:lnTo>
                  <a:pt x="2785965" y="658368"/>
                </a:lnTo>
                <a:lnTo>
                  <a:pt x="254454" y="658368"/>
                </a:lnTo>
                <a:lnTo>
                  <a:pt x="0" y="54857"/>
                </a:lnTo>
                <a:close/>
              </a:path>
            </a:pathLst>
          </a:custGeom>
          <a:gradFill>
            <a:gsLst>
              <a:gs pos="2000">
                <a:schemeClr val="bg1">
                  <a:lumMod val="95000"/>
                </a:schemeClr>
              </a:gs>
              <a:gs pos="87000">
                <a:schemeClr val="bg1"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233363" lvl="0" indent="0">
              <a:lnSpc>
                <a:spcPct val="90000"/>
              </a:lnSpc>
              <a:spcBef>
                <a:spcPct val="0"/>
              </a:spcBef>
              <a:buNone/>
              <a:tabLst/>
            </a:pPr>
            <a:endParaRPr lang="en-US" sz="2800" b="1" i="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25A08-FAE5-1449-BEBF-FD95C87BB1F6}"/>
              </a:ext>
            </a:extLst>
          </p:cNvPr>
          <p:cNvGrpSpPr/>
          <p:nvPr userDrawn="1"/>
        </p:nvGrpSpPr>
        <p:grpSpPr>
          <a:xfrm>
            <a:off x="317297" y="269688"/>
            <a:ext cx="587589" cy="676759"/>
            <a:chOff x="727254" y="111925"/>
            <a:chExt cx="1116175" cy="1285559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53AC324-C11B-494F-8C56-1BCA8164E27C}"/>
                </a:ext>
              </a:extLst>
            </p:cNvPr>
            <p:cNvSpPr/>
            <p:nvPr/>
          </p:nvSpPr>
          <p:spPr>
            <a:xfrm>
              <a:off x="805361" y="230562"/>
              <a:ext cx="966716" cy="1164534"/>
            </a:xfrm>
            <a:prstGeom prst="triangle">
              <a:avLst>
                <a:gd name="adj" fmla="val 49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891073-9D1C-2047-AB3F-DF38FBA8E5FC}"/>
                </a:ext>
              </a:extLst>
            </p:cNvPr>
            <p:cNvGrpSpPr/>
            <p:nvPr/>
          </p:nvGrpSpPr>
          <p:grpSpPr>
            <a:xfrm>
              <a:off x="727254" y="111925"/>
              <a:ext cx="1116175" cy="1285559"/>
              <a:chOff x="618243" y="0"/>
              <a:chExt cx="5954401" cy="685800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B85EE75-30AC-3145-B3D2-73E655F91DB2}"/>
                  </a:ext>
                </a:extLst>
              </p:cNvPr>
              <p:cNvSpPr/>
              <p:nvPr/>
            </p:nvSpPr>
            <p:spPr>
              <a:xfrm>
                <a:off x="618243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147BF2"/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E0EE594-9BAC-EF45-B1EF-4C500A4C3882}"/>
                  </a:ext>
                </a:extLst>
              </p:cNvPr>
              <p:cNvSpPr/>
              <p:nvPr/>
            </p:nvSpPr>
            <p:spPr>
              <a:xfrm flipH="1">
                <a:off x="3340322" y="0"/>
                <a:ext cx="3232322" cy="6858000"/>
              </a:xfrm>
              <a:prstGeom prst="parallelogram">
                <a:avLst>
                  <a:gd name="adj" fmla="val 83602"/>
                </a:avLst>
              </a:prstGeom>
              <a:solidFill>
                <a:srgbClr val="147BF2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2A7E8-6B7B-6B4C-BAF8-CF03B05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9" y="306463"/>
            <a:ext cx="2968752" cy="658368"/>
          </a:xfrm>
        </p:spPr>
        <p:txBody>
          <a:bodyPr lIns="320040" tIns="91440" anchor="ctr">
            <a:noAutofit/>
          </a:bodyPr>
          <a:lstStyle>
            <a:lvl1pPr>
              <a:defRPr sz="28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4C93E-0BEA-5A45-ACC5-AF8377943E0C}"/>
              </a:ext>
            </a:extLst>
          </p:cNvPr>
          <p:cNvSpPr/>
          <p:nvPr/>
        </p:nvSpPr>
        <p:spPr>
          <a:xfrm>
            <a:off x="1030758" y="1235719"/>
            <a:ext cx="868680" cy="892342"/>
          </a:xfrm>
          <a:prstGeom prst="rect">
            <a:avLst/>
          </a:prstGeom>
          <a:gradFill flip="none" rotWithShape="1">
            <a:gsLst>
              <a:gs pos="0">
                <a:srgbClr val="374353">
                  <a:alpha val="92000"/>
                </a:srgbClr>
              </a:gs>
              <a:gs pos="9000">
                <a:srgbClr val="374353">
                  <a:alpha val="68000"/>
                </a:srgbClr>
              </a:gs>
              <a:gs pos="100000">
                <a:srgbClr val="374353"/>
              </a:gs>
              <a:gs pos="33000">
                <a:schemeClr val="bg1">
                  <a:lumMod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C9C882-DD63-3B43-9FD3-68D656528C3F}"/>
              </a:ext>
            </a:extLst>
          </p:cNvPr>
          <p:cNvSpPr/>
          <p:nvPr/>
        </p:nvSpPr>
        <p:spPr>
          <a:xfrm>
            <a:off x="1897677" y="1235719"/>
            <a:ext cx="146304" cy="892342"/>
          </a:xfrm>
          <a:prstGeom prst="rect">
            <a:avLst/>
          </a:prstGeom>
          <a:solidFill>
            <a:srgbClr val="37435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6BCFC854-A7DD-A244-9D01-81070F628F5D}"/>
              </a:ext>
            </a:extLst>
          </p:cNvPr>
          <p:cNvSpPr/>
          <p:nvPr/>
        </p:nvSpPr>
        <p:spPr>
          <a:xfrm>
            <a:off x="2043942" y="1233917"/>
            <a:ext cx="6100478" cy="896581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2E9DAF-5E02-1645-82E4-8DF66C158B83}"/>
              </a:ext>
            </a:extLst>
          </p:cNvPr>
          <p:cNvSpPr txBox="1"/>
          <p:nvPr/>
        </p:nvSpPr>
        <p:spPr>
          <a:xfrm>
            <a:off x="1225269" y="1387151"/>
            <a:ext cx="47965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1016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ngsana New" panose="02020603050405020304" pitchFamily="18" charset="-34"/>
              </a:rPr>
              <a:t>1</a:t>
            </a:r>
          </a:p>
        </p:txBody>
      </p:sp>
      <p:sp>
        <p:nvSpPr>
          <p:cNvPr id="20" name="Pentagon 19">
            <a:extLst>
              <a:ext uri="{FF2B5EF4-FFF2-40B4-BE49-F238E27FC236}">
                <a16:creationId xmlns:a16="http://schemas.microsoft.com/office/drawing/2014/main" id="{1C0AAC16-DBAE-4B49-86F4-36B0D70DC84C}"/>
              </a:ext>
            </a:extLst>
          </p:cNvPr>
          <p:cNvSpPr/>
          <p:nvPr/>
        </p:nvSpPr>
        <p:spPr>
          <a:xfrm>
            <a:off x="2043942" y="2422998"/>
            <a:ext cx="6631821" cy="89611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789480-1B1F-0F43-A23D-6C980ADDD44D}"/>
              </a:ext>
            </a:extLst>
          </p:cNvPr>
          <p:cNvSpPr/>
          <p:nvPr/>
        </p:nvSpPr>
        <p:spPr>
          <a:xfrm>
            <a:off x="1897677" y="2422998"/>
            <a:ext cx="146304" cy="910362"/>
          </a:xfrm>
          <a:prstGeom prst="rect">
            <a:avLst/>
          </a:prstGeom>
          <a:solidFill>
            <a:srgbClr val="37435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0DC28A-4250-A74D-8EAE-A6B25C0B8D5B}"/>
              </a:ext>
            </a:extLst>
          </p:cNvPr>
          <p:cNvSpPr/>
          <p:nvPr/>
        </p:nvSpPr>
        <p:spPr>
          <a:xfrm>
            <a:off x="1030758" y="2422998"/>
            <a:ext cx="868680" cy="910362"/>
          </a:xfrm>
          <a:prstGeom prst="rect">
            <a:avLst/>
          </a:prstGeom>
          <a:gradFill flip="none" rotWithShape="1">
            <a:gsLst>
              <a:gs pos="0">
                <a:srgbClr val="374353">
                  <a:alpha val="92000"/>
                </a:srgbClr>
              </a:gs>
              <a:gs pos="13000">
                <a:srgbClr val="374353">
                  <a:alpha val="68000"/>
                </a:srgbClr>
              </a:gs>
              <a:gs pos="100000">
                <a:srgbClr val="374353"/>
              </a:gs>
              <a:gs pos="33000">
                <a:schemeClr val="bg1">
                  <a:lumMod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297468-8BF5-FE44-B66F-A8F9E72D574B}"/>
              </a:ext>
            </a:extLst>
          </p:cNvPr>
          <p:cNvSpPr txBox="1"/>
          <p:nvPr/>
        </p:nvSpPr>
        <p:spPr>
          <a:xfrm>
            <a:off x="1225269" y="2600445"/>
            <a:ext cx="47965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1016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ngsana New" panose="02020603050405020304" pitchFamily="18" charset="-34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31AD35-6C36-6945-8E7C-F6BADF3C57EB}"/>
              </a:ext>
            </a:extLst>
          </p:cNvPr>
          <p:cNvSpPr/>
          <p:nvPr/>
        </p:nvSpPr>
        <p:spPr>
          <a:xfrm>
            <a:off x="1917126" y="3613353"/>
            <a:ext cx="146304" cy="892342"/>
          </a:xfrm>
          <a:prstGeom prst="rect">
            <a:avLst/>
          </a:prstGeom>
          <a:solidFill>
            <a:srgbClr val="37435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0F3A37BE-1951-0248-9FDA-BDEA64D888B7}"/>
              </a:ext>
            </a:extLst>
          </p:cNvPr>
          <p:cNvSpPr/>
          <p:nvPr/>
        </p:nvSpPr>
        <p:spPr>
          <a:xfrm>
            <a:off x="2043942" y="3613353"/>
            <a:ext cx="7224944" cy="89611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4277E7-0DFD-4547-9842-88DE1071F7FF}"/>
              </a:ext>
            </a:extLst>
          </p:cNvPr>
          <p:cNvSpPr/>
          <p:nvPr/>
        </p:nvSpPr>
        <p:spPr>
          <a:xfrm>
            <a:off x="1049325" y="3613353"/>
            <a:ext cx="868680" cy="892342"/>
          </a:xfrm>
          <a:prstGeom prst="rect">
            <a:avLst/>
          </a:prstGeom>
          <a:gradFill flip="none" rotWithShape="1">
            <a:gsLst>
              <a:gs pos="0">
                <a:srgbClr val="374353">
                  <a:alpha val="92000"/>
                </a:srgbClr>
              </a:gs>
              <a:gs pos="13000">
                <a:srgbClr val="374353">
                  <a:alpha val="68000"/>
                </a:srgbClr>
              </a:gs>
              <a:gs pos="100000">
                <a:srgbClr val="374353"/>
              </a:gs>
              <a:gs pos="33000">
                <a:schemeClr val="bg1">
                  <a:lumMod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9BE50A-BD24-724C-A4B4-FD3A921E64EA}"/>
              </a:ext>
            </a:extLst>
          </p:cNvPr>
          <p:cNvSpPr txBox="1"/>
          <p:nvPr/>
        </p:nvSpPr>
        <p:spPr>
          <a:xfrm>
            <a:off x="1243836" y="3790140"/>
            <a:ext cx="47965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1016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ngsana New" panose="02020603050405020304" pitchFamily="18" charset="-34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E7C47E-0645-7442-8991-CDFB1E27FD20}"/>
              </a:ext>
            </a:extLst>
          </p:cNvPr>
          <p:cNvSpPr/>
          <p:nvPr/>
        </p:nvSpPr>
        <p:spPr>
          <a:xfrm>
            <a:off x="1897638" y="4792256"/>
            <a:ext cx="146304" cy="896112"/>
          </a:xfrm>
          <a:prstGeom prst="rect">
            <a:avLst/>
          </a:prstGeom>
          <a:solidFill>
            <a:srgbClr val="37435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entagon 30">
            <a:extLst>
              <a:ext uri="{FF2B5EF4-FFF2-40B4-BE49-F238E27FC236}">
                <a16:creationId xmlns:a16="http://schemas.microsoft.com/office/drawing/2014/main" id="{C7EC7826-8A5D-5E4A-8828-3B077D8DFA87}"/>
              </a:ext>
            </a:extLst>
          </p:cNvPr>
          <p:cNvSpPr/>
          <p:nvPr/>
        </p:nvSpPr>
        <p:spPr>
          <a:xfrm>
            <a:off x="2043942" y="4792256"/>
            <a:ext cx="7940319" cy="89611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348071-36FE-9D45-9844-A8AB886D79C9}"/>
              </a:ext>
            </a:extLst>
          </p:cNvPr>
          <p:cNvSpPr/>
          <p:nvPr/>
        </p:nvSpPr>
        <p:spPr>
          <a:xfrm>
            <a:off x="1031249" y="4792256"/>
            <a:ext cx="868680" cy="896112"/>
          </a:xfrm>
          <a:prstGeom prst="rect">
            <a:avLst/>
          </a:prstGeom>
          <a:gradFill flip="none" rotWithShape="1">
            <a:gsLst>
              <a:gs pos="0">
                <a:srgbClr val="374353">
                  <a:alpha val="92000"/>
                </a:srgbClr>
              </a:gs>
              <a:gs pos="13000">
                <a:srgbClr val="374353">
                  <a:alpha val="68000"/>
                </a:srgbClr>
              </a:gs>
              <a:gs pos="100000">
                <a:srgbClr val="374353"/>
              </a:gs>
              <a:gs pos="33000">
                <a:schemeClr val="bg1">
                  <a:lumMod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9E0B48-FB69-6949-82A1-B72A2A670D71}"/>
              </a:ext>
            </a:extLst>
          </p:cNvPr>
          <p:cNvSpPr txBox="1"/>
          <p:nvPr/>
        </p:nvSpPr>
        <p:spPr>
          <a:xfrm>
            <a:off x="1225269" y="4982887"/>
            <a:ext cx="47965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1016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ngsana New" panose="02020603050405020304" pitchFamily="18" charset="-34"/>
              </a:rPr>
              <a:t>4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0C9556EF-2B1A-9A40-B516-EE5BFAC104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304" y="1436438"/>
            <a:ext cx="4655351" cy="490904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Topic-1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4CDC66DA-6214-7648-93A6-3A2D75471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5304" y="2647381"/>
            <a:ext cx="5553425" cy="490904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Topic-2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57101D3C-9989-934B-82DF-DB59F376C5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35304" y="3837076"/>
            <a:ext cx="6092267" cy="490904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Topic-3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EF795042-E3CE-2745-B935-332CA5299F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35304" y="5029823"/>
            <a:ext cx="6696425" cy="490904"/>
          </a:xfr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b="1" spc="100" dirty="0">
                <a:solidFill>
                  <a:srgbClr val="374353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Topic-4</a:t>
            </a:r>
          </a:p>
        </p:txBody>
      </p:sp>
    </p:spTree>
    <p:extLst>
      <p:ext uri="{BB962C8B-B14F-4D97-AF65-F5344CB8AC3E}">
        <p14:creationId xmlns:p14="http://schemas.microsoft.com/office/powerpoint/2010/main" val="64343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37" Type="http://schemas.openxmlformats.org/officeDocument/2006/relationships/slideLayout" Target="../slideLayouts/slideLayout68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9147A7-D1BB-464B-91D3-5416F6C3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15EF2-E7F3-DA4F-9E0F-C0E519A35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9DDD4AEE-76CF-FF4A-A4A6-708BC7AD3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922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5ACF-031C-CF45-A2D5-6A99298187D9}" type="datetime1">
              <a:rPr lang="en-IN" smtClean="0"/>
              <a:t>07-01-2020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2956B-DE03-DB41-A7F7-3C48438A0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88880" y="6492239"/>
            <a:ext cx="210312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Copyright © 2018 CHAINYARD™️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F3E5-AFA4-1640-A88B-F9E58F927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BF688-722C-0642-940A-4684AAD29C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79D837F-62F1-45DE-9435-77A3F5DE29AD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690475" y="166816"/>
            <a:ext cx="1436256" cy="6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4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6" r:id="rId2"/>
    <p:sldLayoutId id="2147483661" r:id="rId3"/>
    <p:sldLayoutId id="2147483673" r:id="rId4"/>
    <p:sldLayoutId id="2147483692" r:id="rId5"/>
    <p:sldLayoutId id="2147483698" r:id="rId6"/>
    <p:sldLayoutId id="2147483699" r:id="rId7"/>
    <p:sldLayoutId id="2147483662" r:id="rId8"/>
    <p:sldLayoutId id="2147483693" r:id="rId9"/>
    <p:sldLayoutId id="2147483694" r:id="rId10"/>
    <p:sldLayoutId id="2147483695" r:id="rId11"/>
    <p:sldLayoutId id="2147483703" r:id="rId12"/>
    <p:sldLayoutId id="2147483697" r:id="rId13"/>
    <p:sldLayoutId id="2147483700" r:id="rId14"/>
    <p:sldLayoutId id="2147483691" r:id="rId15"/>
    <p:sldLayoutId id="2147483707" r:id="rId16"/>
    <p:sldLayoutId id="2147483701" r:id="rId17"/>
    <p:sldLayoutId id="2147483705" r:id="rId18"/>
    <p:sldLayoutId id="2147483690" r:id="rId19"/>
    <p:sldLayoutId id="2147483702" r:id="rId20"/>
    <p:sldLayoutId id="2147483706" r:id="rId21"/>
    <p:sldLayoutId id="2147483663" r:id="rId22"/>
    <p:sldLayoutId id="2147483664" r:id="rId23"/>
    <p:sldLayoutId id="2147483665" r:id="rId24"/>
    <p:sldLayoutId id="2147483668" r:id="rId25"/>
    <p:sldLayoutId id="2147483669" r:id="rId26"/>
    <p:sldLayoutId id="2147483670" r:id="rId27"/>
    <p:sldLayoutId id="2147483671" r:id="rId28"/>
    <p:sldLayoutId id="2147483708" r:id="rId29"/>
    <p:sldLayoutId id="2147483713" r:id="rId30"/>
    <p:sldLayoutId id="2147483714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68226"/>
            <a:ext cx="5486400" cy="59881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256034"/>
            <a:ext cx="5486400" cy="6000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35307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4800" y="6435307"/>
            <a:ext cx="85344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/>
              <a:t>© 2019 IBM Corporation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4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  <p:sldLayoutId id="2147483750" r:id="rId35"/>
    <p:sldLayoutId id="2147483751" r:id="rId36"/>
    <p:sldLayoutId id="2147483752" r:id="rId37"/>
  </p:sldLayoutIdLst>
  <p:hf hdr="0" dt="0"/>
  <p:txStyles>
    <p:titleStyle>
      <a:lvl1pPr algn="l" defTabSz="60957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609570" rtl="0" eaLnBrk="1" latinLnBrk="0" hangingPunct="1">
        <a:lnSpc>
          <a:spcPct val="100000"/>
        </a:lnSpc>
        <a:spcBef>
          <a:spcPts val="1467"/>
        </a:spcBef>
        <a:buFont typeface="Arial"/>
        <a:buNone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230706" indent="-230706" algn="l" defTabSz="609570" rtl="0" eaLnBrk="1" latinLnBrk="0" hangingPunct="1">
        <a:lnSpc>
          <a:spcPct val="100000"/>
        </a:lnSpc>
        <a:spcBef>
          <a:spcPts val="1467"/>
        </a:spcBef>
        <a:spcAft>
          <a:spcPts val="0"/>
        </a:spcAft>
        <a:buFont typeface="Arial"/>
        <a:buChar char="–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529140" indent="-230706" algn="l" defTabSz="609570" rtl="0" eaLnBrk="1" latinLnBrk="0" hangingPunct="1">
        <a:lnSpc>
          <a:spcPct val="100000"/>
        </a:lnSpc>
        <a:spcBef>
          <a:spcPts val="1467"/>
        </a:spcBef>
        <a:spcAft>
          <a:spcPts val="0"/>
        </a:spcAft>
        <a:buFont typeface="Arial"/>
        <a:buChar char="•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833926" indent="-224356" algn="l" defTabSz="609570" rtl="0" eaLnBrk="1" latinLnBrk="0" hangingPunct="1">
        <a:lnSpc>
          <a:spcPct val="100000"/>
        </a:lnSpc>
        <a:spcBef>
          <a:spcPts val="1467"/>
        </a:spcBef>
        <a:spcAft>
          <a:spcPts val="0"/>
        </a:spcAft>
        <a:buFont typeface="Arial"/>
        <a:buChar char="–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070980" indent="-230706" algn="l" defTabSz="609570" rtl="0" eaLnBrk="1" latinLnBrk="0" hangingPunct="1">
        <a:lnSpc>
          <a:spcPct val="100000"/>
        </a:lnSpc>
        <a:spcBef>
          <a:spcPts val="1467"/>
        </a:spcBef>
        <a:spcAft>
          <a:spcPts val="0"/>
        </a:spcAft>
        <a:buFont typeface="Arial"/>
        <a:buChar char="»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.png"/><Relationship Id="rId11" Type="http://schemas.openxmlformats.org/officeDocument/2006/relationships/image" Target="../media/image74.jpe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svg"/><Relationship Id="rId18" Type="http://schemas.openxmlformats.org/officeDocument/2006/relationships/image" Target="../media/image92.png"/><Relationship Id="rId26" Type="http://schemas.openxmlformats.org/officeDocument/2006/relationships/image" Target="../media/image99.jpeg"/><Relationship Id="rId39" Type="http://schemas.openxmlformats.org/officeDocument/2006/relationships/image" Target="../media/image110.svg"/><Relationship Id="rId3" Type="http://schemas.openxmlformats.org/officeDocument/2006/relationships/image" Target="../media/image77.png"/><Relationship Id="rId21" Type="http://schemas.openxmlformats.org/officeDocument/2006/relationships/hyperlink" Target="https://en.wikipedia.org/wiki/Cisco_Systems" TargetMode="External"/><Relationship Id="rId34" Type="http://schemas.openxmlformats.org/officeDocument/2006/relationships/image" Target="../media/image105.png"/><Relationship Id="rId42" Type="http://schemas.openxmlformats.org/officeDocument/2006/relationships/image" Target="../media/image113.png"/><Relationship Id="rId47" Type="http://schemas.openxmlformats.org/officeDocument/2006/relationships/image" Target="../media/image118.png"/><Relationship Id="rId50" Type="http://schemas.openxmlformats.org/officeDocument/2006/relationships/image" Target="../media/image121.png"/><Relationship Id="rId7" Type="http://schemas.openxmlformats.org/officeDocument/2006/relationships/image" Target="../media/image81.svg"/><Relationship Id="rId12" Type="http://schemas.openxmlformats.org/officeDocument/2006/relationships/image" Target="../media/image86.png"/><Relationship Id="rId17" Type="http://schemas.openxmlformats.org/officeDocument/2006/relationships/image" Target="../media/image91.svg"/><Relationship Id="rId25" Type="http://schemas.openxmlformats.org/officeDocument/2006/relationships/image" Target="../media/image98.png"/><Relationship Id="rId33" Type="http://schemas.openxmlformats.org/officeDocument/2006/relationships/hyperlink" Target="https://en.wikipedia.org/wiki/File:STM_747_Shuttle_Bus_Logo.svg" TargetMode="External"/><Relationship Id="rId38" Type="http://schemas.openxmlformats.org/officeDocument/2006/relationships/image" Target="../media/image109.png"/><Relationship Id="rId46" Type="http://schemas.openxmlformats.org/officeDocument/2006/relationships/image" Target="../media/image1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1.png"/><Relationship Id="rId41" Type="http://schemas.openxmlformats.org/officeDocument/2006/relationships/image" Target="../media/image112.png"/><Relationship Id="rId54" Type="http://schemas.openxmlformats.org/officeDocument/2006/relationships/comments" Target="../comments/commen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24" Type="http://schemas.openxmlformats.org/officeDocument/2006/relationships/image" Target="../media/image97.png"/><Relationship Id="rId32" Type="http://schemas.openxmlformats.org/officeDocument/2006/relationships/image" Target="../media/image104.png"/><Relationship Id="rId37" Type="http://schemas.openxmlformats.org/officeDocument/2006/relationships/image" Target="../media/image108.svg"/><Relationship Id="rId40" Type="http://schemas.openxmlformats.org/officeDocument/2006/relationships/image" Target="../media/image111.png"/><Relationship Id="rId45" Type="http://schemas.openxmlformats.org/officeDocument/2006/relationships/image" Target="../media/image116.png"/><Relationship Id="rId53" Type="http://schemas.openxmlformats.org/officeDocument/2006/relationships/image" Target="../media/image124.png"/><Relationship Id="rId5" Type="http://schemas.openxmlformats.org/officeDocument/2006/relationships/image" Target="../media/image79.png"/><Relationship Id="rId15" Type="http://schemas.openxmlformats.org/officeDocument/2006/relationships/image" Target="../media/image89.svg"/><Relationship Id="rId23" Type="http://schemas.openxmlformats.org/officeDocument/2006/relationships/image" Target="../media/image96.png"/><Relationship Id="rId28" Type="http://schemas.openxmlformats.org/officeDocument/2006/relationships/hyperlink" Target="https://de.wikipedia.org/wiki/IBM" TargetMode="External"/><Relationship Id="rId36" Type="http://schemas.openxmlformats.org/officeDocument/2006/relationships/image" Target="../media/image107.png"/><Relationship Id="rId49" Type="http://schemas.openxmlformats.org/officeDocument/2006/relationships/image" Target="../media/image120.png"/><Relationship Id="rId10" Type="http://schemas.openxmlformats.org/officeDocument/2006/relationships/image" Target="../media/image84.png"/><Relationship Id="rId19" Type="http://schemas.openxmlformats.org/officeDocument/2006/relationships/image" Target="../media/image93.svg"/><Relationship Id="rId31" Type="http://schemas.openxmlformats.org/officeDocument/2006/relationships/image" Target="../media/image103.png"/><Relationship Id="rId44" Type="http://schemas.openxmlformats.org/officeDocument/2006/relationships/image" Target="../media/image115.png"/><Relationship Id="rId52" Type="http://schemas.openxmlformats.org/officeDocument/2006/relationships/image" Target="../media/image123.svg"/><Relationship Id="rId4" Type="http://schemas.openxmlformats.org/officeDocument/2006/relationships/image" Target="../media/image78.jpeg"/><Relationship Id="rId9" Type="http://schemas.openxmlformats.org/officeDocument/2006/relationships/image" Target="../media/image83.svg"/><Relationship Id="rId14" Type="http://schemas.openxmlformats.org/officeDocument/2006/relationships/image" Target="../media/image88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2.tiff"/><Relationship Id="rId35" Type="http://schemas.openxmlformats.org/officeDocument/2006/relationships/image" Target="../media/image106.svg"/><Relationship Id="rId43" Type="http://schemas.openxmlformats.org/officeDocument/2006/relationships/image" Target="../media/image114.png"/><Relationship Id="rId48" Type="http://schemas.openxmlformats.org/officeDocument/2006/relationships/image" Target="../media/image119.png"/><Relationship Id="rId8" Type="http://schemas.openxmlformats.org/officeDocument/2006/relationships/image" Target="../media/image82.png"/><Relationship Id="rId51" Type="http://schemas.openxmlformats.org/officeDocument/2006/relationships/image" Target="../media/image1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127.png"/><Relationship Id="rId3" Type="http://schemas.openxmlformats.org/officeDocument/2006/relationships/image" Target="../media/image66.jpeg"/><Relationship Id="rId7" Type="http://schemas.openxmlformats.org/officeDocument/2006/relationships/image" Target="../media/image15.emf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image" Target="../media/image125.png"/><Relationship Id="rId5" Type="http://schemas.openxmlformats.org/officeDocument/2006/relationships/image" Target="../media/image13.emf"/><Relationship Id="rId15" Type="http://schemas.openxmlformats.org/officeDocument/2006/relationships/image" Target="../media/image129.png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1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jpe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01.png"/><Relationship Id="rId18" Type="http://schemas.openxmlformats.org/officeDocument/2006/relationships/image" Target="../media/image145.png"/><Relationship Id="rId26" Type="http://schemas.openxmlformats.org/officeDocument/2006/relationships/image" Target="../media/image151.png"/><Relationship Id="rId3" Type="http://schemas.openxmlformats.org/officeDocument/2006/relationships/image" Target="../media/image136.png"/><Relationship Id="rId21" Type="http://schemas.openxmlformats.org/officeDocument/2006/relationships/image" Target="../media/image148.png"/><Relationship Id="rId7" Type="http://schemas.openxmlformats.org/officeDocument/2006/relationships/image" Target="../media/image140.png"/><Relationship Id="rId12" Type="http://schemas.openxmlformats.org/officeDocument/2006/relationships/image" Target="../media/image102.tiff"/><Relationship Id="rId17" Type="http://schemas.openxmlformats.org/officeDocument/2006/relationships/image" Target="../media/image117.png"/><Relationship Id="rId25" Type="http://schemas.openxmlformats.org/officeDocument/2006/relationships/image" Target="../media/image150.png"/><Relationship Id="rId2" Type="http://schemas.openxmlformats.org/officeDocument/2006/relationships/image" Target="../media/image8.png"/><Relationship Id="rId16" Type="http://schemas.openxmlformats.org/officeDocument/2006/relationships/image" Target="../media/image144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39.png"/><Relationship Id="rId11" Type="http://schemas.openxmlformats.org/officeDocument/2006/relationships/image" Target="../media/image103.png"/><Relationship Id="rId24" Type="http://schemas.openxmlformats.org/officeDocument/2006/relationships/image" Target="../media/image114.png"/><Relationship Id="rId5" Type="http://schemas.openxmlformats.org/officeDocument/2006/relationships/image" Target="../media/image138.png"/><Relationship Id="rId15" Type="http://schemas.openxmlformats.org/officeDocument/2006/relationships/image" Target="../media/image116.png"/><Relationship Id="rId23" Type="http://schemas.openxmlformats.org/officeDocument/2006/relationships/image" Target="../media/image113.png"/><Relationship Id="rId10" Type="http://schemas.openxmlformats.org/officeDocument/2006/relationships/image" Target="../media/image143.png"/><Relationship Id="rId19" Type="http://schemas.openxmlformats.org/officeDocument/2006/relationships/image" Target="../media/image146.png"/><Relationship Id="rId4" Type="http://schemas.openxmlformats.org/officeDocument/2006/relationships/image" Target="../media/image137.tiff"/><Relationship Id="rId9" Type="http://schemas.openxmlformats.org/officeDocument/2006/relationships/image" Target="../media/image142.png"/><Relationship Id="rId14" Type="http://schemas.openxmlformats.org/officeDocument/2006/relationships/image" Target="../media/image115.png"/><Relationship Id="rId22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emf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E53751-D6E6-5E43-A952-BC8375DF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8F3EF-A632-3849-B831-C858C422B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127249"/>
            <a:ext cx="6071616" cy="148132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Trusted Source of Supplier Information and Digital Identity</a:t>
            </a:r>
            <a:endParaRPr lang="en-US" sz="2400" b="1" dirty="0">
              <a:latin typeface="IBM Plex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7B12C-99CF-0248-BEEA-3D50E04BF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726" y="2406040"/>
            <a:ext cx="626664" cy="25305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5F3F6-DAA2-D44A-9F8A-B62DE4164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045" y="2337302"/>
            <a:ext cx="2305050" cy="390525"/>
          </a:xfrm>
          <a:prstGeom prst="rect">
            <a:avLst/>
          </a:prstGeom>
        </p:spPr>
      </p:pic>
      <p:pic>
        <p:nvPicPr>
          <p:cNvPr id="1026" name="09E00915-ED48-4141-857E-C6534B9DFD94" descr="6573C6EC-6BEF-4203-8B20-75DB6FFB52F7">
            <a:extLst>
              <a:ext uri="{FF2B5EF4-FFF2-40B4-BE49-F238E27FC236}">
                <a16:creationId xmlns:a16="http://schemas.microsoft.com/office/drawing/2014/main" id="{EE3A3345-1C4E-4F3A-BCF5-28F43630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95" y="424437"/>
            <a:ext cx="3886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B779ECD-CCD5-4CC9-B931-743C7CA3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8880" y="6492239"/>
            <a:ext cx="2103120" cy="365760"/>
          </a:xfrm>
        </p:spPr>
        <p:txBody>
          <a:bodyPr/>
          <a:lstStyle/>
          <a:p>
            <a:r>
              <a:rPr lang="en-US" dirty="0"/>
              <a:t>Copyright © 2020 CHAINYARD™️</a:t>
            </a:r>
          </a:p>
        </p:txBody>
      </p:sp>
    </p:spTree>
    <p:extLst>
      <p:ext uri="{BB962C8B-B14F-4D97-AF65-F5344CB8AC3E}">
        <p14:creationId xmlns:p14="http://schemas.microsoft.com/office/powerpoint/2010/main" val="3457297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8DB113D1-6C43-4F1E-AABC-9DB52F0DB169}"/>
              </a:ext>
            </a:extLst>
          </p:cNvPr>
          <p:cNvSpPr/>
          <p:nvPr/>
        </p:nvSpPr>
        <p:spPr>
          <a:xfrm>
            <a:off x="0" y="1579645"/>
            <a:ext cx="12603480" cy="4028300"/>
          </a:xfrm>
          <a:prstGeom prst="homePlate">
            <a:avLst>
              <a:gd name="adj" fmla="val 28255"/>
            </a:avLst>
          </a:prstGeom>
          <a:solidFill>
            <a:srgbClr val="37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187E90-BC14-4A4D-86E3-29CE1D84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C8AA1C-7E97-0E45-B408-B5D458DB9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 BUYERS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5F0DEEFB-FD73-8747-8092-1088CEF9C5F1}"/>
              </a:ext>
            </a:extLst>
          </p:cNvPr>
          <p:cNvSpPr/>
          <p:nvPr/>
        </p:nvSpPr>
        <p:spPr>
          <a:xfrm>
            <a:off x="425602" y="1933798"/>
            <a:ext cx="3974642" cy="3277820"/>
          </a:xfrm>
          <a:prstGeom prst="homePlate">
            <a:avLst>
              <a:gd name="adj" fmla="val 20517"/>
            </a:avLst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18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immediate access, real time to supplier data at a fraction of cost</a:t>
            </a:r>
          </a:p>
          <a:p>
            <a:pPr defTabSz="914377">
              <a:spcAft>
                <a:spcPts val="18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Greatly simplifies current technology and process</a:t>
            </a:r>
          </a:p>
          <a:p>
            <a:pPr defTabSz="914377">
              <a:spcAft>
                <a:spcPts val="18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Minimizes supplier risk and ensures compliance</a:t>
            </a:r>
          </a:p>
          <a:p>
            <a:pPr defTabSz="914377">
              <a:spcAft>
                <a:spcPts val="18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Accessible, permanent record of supplier claims to improve compliance and speed audits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C4E150-132B-4E4D-98B0-D16551AB61A0}"/>
              </a:ext>
            </a:extLst>
          </p:cNvPr>
          <p:cNvGrpSpPr/>
          <p:nvPr/>
        </p:nvGrpSpPr>
        <p:grpSpPr>
          <a:xfrm>
            <a:off x="4257556" y="516421"/>
            <a:ext cx="7932528" cy="6035574"/>
            <a:chOff x="4257556" y="516421"/>
            <a:chExt cx="7932528" cy="6035574"/>
          </a:xfrm>
        </p:grpSpPr>
        <p:sp>
          <p:nvSpPr>
            <p:cNvPr id="38" name="Freeform: Shape 9">
              <a:extLst>
                <a:ext uri="{FF2B5EF4-FFF2-40B4-BE49-F238E27FC236}">
                  <a16:creationId xmlns:a16="http://schemas.microsoft.com/office/drawing/2014/main" id="{D651DE26-F11B-438D-8B63-C7C2355A18A2}"/>
                </a:ext>
              </a:extLst>
            </p:cNvPr>
            <p:cNvSpPr/>
            <p:nvPr/>
          </p:nvSpPr>
          <p:spPr>
            <a:xfrm>
              <a:off x="4257556" y="516421"/>
              <a:ext cx="7932528" cy="6035574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blipFill dpi="0" rotWithShape="1">
              <a:blip r:embed="rId2" cstate="print">
                <a:lum bright="70000" contrast="-70000"/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735" tIns="308035" rIns="348735" bIns="308035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700" kern="1200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6661896-5EDB-4C8F-B753-BE52AA141573}"/>
                </a:ext>
              </a:extLst>
            </p:cNvPr>
            <p:cNvGrpSpPr/>
            <p:nvPr/>
          </p:nvGrpSpPr>
          <p:grpSpPr>
            <a:xfrm>
              <a:off x="7947126" y="815761"/>
              <a:ext cx="2585584" cy="1025122"/>
              <a:chOff x="7947126" y="815761"/>
              <a:chExt cx="2585584" cy="102512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E6B765-049F-8343-9287-5BDB97BCFF5A}"/>
                  </a:ext>
                </a:extLst>
              </p:cNvPr>
              <p:cNvSpPr txBox="1"/>
              <p:nvPr/>
            </p:nvSpPr>
            <p:spPr>
              <a:xfrm>
                <a:off x="8503530" y="815761"/>
                <a:ext cx="18215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Demi Bold" panose="020B0503020202020204" pitchFamily="34" charset="0"/>
                  </a:rPr>
                  <a:t>~90%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51D80A3-7074-A048-95BE-134CF8983BE0}"/>
                  </a:ext>
                </a:extLst>
              </p:cNvPr>
              <p:cNvSpPr txBox="1"/>
              <p:nvPr/>
            </p:nvSpPr>
            <p:spPr>
              <a:xfrm>
                <a:off x="7947126" y="1317663"/>
                <a:ext cx="2585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Real-time updates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 supplier information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CDE5A69-B09C-4E9A-9BE0-323EC0597A0D}"/>
                </a:ext>
              </a:extLst>
            </p:cNvPr>
            <p:cNvGrpSpPr/>
            <p:nvPr/>
          </p:nvGrpSpPr>
          <p:grpSpPr>
            <a:xfrm>
              <a:off x="8018213" y="5264348"/>
              <a:ext cx="2306888" cy="1077232"/>
              <a:chOff x="8018213" y="5264348"/>
              <a:chExt cx="2306888" cy="107723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B3FED7-0FE8-7741-9B77-9FF7318216F4}"/>
                  </a:ext>
                </a:extLst>
              </p:cNvPr>
              <p:cNvSpPr txBox="1"/>
              <p:nvPr/>
            </p:nvSpPr>
            <p:spPr>
              <a:xfrm>
                <a:off x="8292453" y="5264348"/>
                <a:ext cx="18986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6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Demi Bold" panose="020B0503020202020204" pitchFamily="34" charset="0"/>
                  </a:defRPr>
                </a:lvl1pPr>
              </a:lstStyle>
              <a:p>
                <a:r>
                  <a:rPr lang="en-US" dirty="0"/>
                  <a:t>50+%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6FD6722-7720-8846-A366-EF51DD220E58}"/>
                  </a:ext>
                </a:extLst>
              </p:cNvPr>
              <p:cNvSpPr txBox="1"/>
              <p:nvPr/>
            </p:nvSpPr>
            <p:spPr>
              <a:xfrm>
                <a:off x="8018213" y="5818360"/>
                <a:ext cx="23068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Reduction in cost to onboard new supplier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CA53338-8A30-44EF-B7F6-495165CCACDA}"/>
                </a:ext>
              </a:extLst>
            </p:cNvPr>
            <p:cNvGrpSpPr/>
            <p:nvPr/>
          </p:nvGrpSpPr>
          <p:grpSpPr>
            <a:xfrm>
              <a:off x="9788327" y="2657682"/>
              <a:ext cx="2103120" cy="1056801"/>
              <a:chOff x="9788327" y="2657682"/>
              <a:chExt cx="2103120" cy="1056801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1F976A7-4403-9240-B4C3-A736DA2D3AA0}"/>
                  </a:ext>
                </a:extLst>
              </p:cNvPr>
              <p:cNvSpPr txBox="1"/>
              <p:nvPr/>
            </p:nvSpPr>
            <p:spPr>
              <a:xfrm>
                <a:off x="9969417" y="2657682"/>
                <a:ext cx="18986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6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Demi Bold" panose="020B0503020202020204" pitchFamily="34" charset="0"/>
                  </a:defRPr>
                </a:lvl1pPr>
              </a:lstStyle>
              <a:p>
                <a:r>
                  <a:rPr lang="en-US" dirty="0"/>
                  <a:t>70-90%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38228-B2BD-3F4F-B993-AF375B892260}"/>
                  </a:ext>
                </a:extLst>
              </p:cNvPr>
              <p:cNvSpPr txBox="1"/>
              <p:nvPr/>
            </p:nvSpPr>
            <p:spPr>
              <a:xfrm>
                <a:off x="9788327" y="3191263"/>
                <a:ext cx="2103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Reduction in cycle time to onboard new supplier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7CC41A-7A60-41C0-839D-9278D0C60F66}"/>
                </a:ext>
              </a:extLst>
            </p:cNvPr>
            <p:cNvGrpSpPr/>
            <p:nvPr/>
          </p:nvGrpSpPr>
          <p:grpSpPr>
            <a:xfrm>
              <a:off x="5160397" y="1136978"/>
              <a:ext cx="4722969" cy="4801091"/>
              <a:chOff x="5160397" y="1136978"/>
              <a:chExt cx="4722969" cy="480109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F2EDDB-C70E-C343-85E9-8146DD6D63D0}"/>
                  </a:ext>
                </a:extLst>
              </p:cNvPr>
              <p:cNvSpPr/>
              <p:nvPr/>
            </p:nvSpPr>
            <p:spPr>
              <a:xfrm>
                <a:off x="6251450" y="2240979"/>
                <a:ext cx="2576936" cy="258290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1036630C-610F-7A42-890F-1F5BB717A8CF}"/>
                  </a:ext>
                </a:extLst>
              </p:cNvPr>
              <p:cNvSpPr/>
              <p:nvPr/>
            </p:nvSpPr>
            <p:spPr>
              <a:xfrm>
                <a:off x="8492853" y="2231968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247FDD36-FB8C-0C49-B421-8DE93A7EC1ED}"/>
                  </a:ext>
                </a:extLst>
              </p:cNvPr>
              <p:cNvSpPr/>
              <p:nvPr/>
            </p:nvSpPr>
            <p:spPr>
              <a:xfrm>
                <a:off x="8503530" y="4254603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: Shape 11">
                <a:extLst>
                  <a:ext uri="{FF2B5EF4-FFF2-40B4-BE49-F238E27FC236}">
                    <a16:creationId xmlns:a16="http://schemas.microsoft.com/office/drawing/2014/main" id="{067BD0B0-CAB9-D14C-9F09-6524E45756A4}"/>
                  </a:ext>
                </a:extLst>
              </p:cNvPr>
              <p:cNvSpPr/>
              <p:nvPr/>
            </p:nvSpPr>
            <p:spPr>
              <a:xfrm>
                <a:off x="8266893" y="2868268"/>
                <a:ext cx="1616473" cy="1398439"/>
              </a:xfrm>
              <a:custGeom>
                <a:avLst/>
                <a:gdLst>
                  <a:gd name="connsiteX0" fmla="*/ 0 w 1820800"/>
                  <a:gd name="connsiteY0" fmla="*/ 787603 h 1575206"/>
                  <a:gd name="connsiteX1" fmla="*/ 450036 w 1820800"/>
                  <a:gd name="connsiteY1" fmla="*/ 0 h 1575206"/>
                  <a:gd name="connsiteX2" fmla="*/ 1370764 w 1820800"/>
                  <a:gd name="connsiteY2" fmla="*/ 0 h 1575206"/>
                  <a:gd name="connsiteX3" fmla="*/ 1820800 w 1820800"/>
                  <a:gd name="connsiteY3" fmla="*/ 787603 h 1575206"/>
                  <a:gd name="connsiteX4" fmla="*/ 1370764 w 1820800"/>
                  <a:gd name="connsiteY4" fmla="*/ 1575206 h 1575206"/>
                  <a:gd name="connsiteX5" fmla="*/ 450036 w 1820800"/>
                  <a:gd name="connsiteY5" fmla="*/ 1575206 h 1575206"/>
                  <a:gd name="connsiteX6" fmla="*/ 0 w 1820800"/>
                  <a:gd name="connsiteY6" fmla="*/ 787603 h 157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0800" h="1575206">
                    <a:moveTo>
                      <a:pt x="0" y="787603"/>
                    </a:moveTo>
                    <a:lnTo>
                      <a:pt x="450036" y="0"/>
                    </a:lnTo>
                    <a:lnTo>
                      <a:pt x="1370764" y="0"/>
                    </a:lnTo>
                    <a:lnTo>
                      <a:pt x="1820800" y="787603"/>
                    </a:lnTo>
                    <a:lnTo>
                      <a:pt x="1370764" y="1575206"/>
                    </a:lnTo>
                    <a:lnTo>
                      <a:pt x="450036" y="1575206"/>
                    </a:lnTo>
                    <a:lnTo>
                      <a:pt x="0" y="78760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8735" tIns="308035" rIns="348735" bIns="308035" numCol="1" spcCol="1270" anchor="ctr" anchorCtr="0">
                <a:noAutofit/>
              </a:bodyPr>
              <a:lstStyle/>
              <a:p>
                <a:pPr marL="0" lvl="0" indent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700" kern="1200" dirty="0"/>
              </a:p>
            </p:txBody>
          </p:sp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6B8E0701-DAA7-A842-9911-215C5EFF7C6A}"/>
                  </a:ext>
                </a:extLst>
              </p:cNvPr>
              <p:cNvSpPr/>
              <p:nvPr/>
            </p:nvSpPr>
            <p:spPr>
              <a:xfrm>
                <a:off x="7955990" y="4570366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F2C8709A-DCC2-9942-ADEB-0A0413320033}"/>
                  </a:ext>
                </a:extLst>
              </p:cNvPr>
              <p:cNvSpPr/>
              <p:nvPr/>
            </p:nvSpPr>
            <p:spPr>
              <a:xfrm>
                <a:off x="6398061" y="4539630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reeform: Shape 15">
                <a:extLst>
                  <a:ext uri="{FF2B5EF4-FFF2-40B4-BE49-F238E27FC236}">
                    <a16:creationId xmlns:a16="http://schemas.microsoft.com/office/drawing/2014/main" id="{5E8027FC-D15F-CC44-973D-2531F5391416}"/>
                  </a:ext>
                </a:extLst>
              </p:cNvPr>
              <p:cNvSpPr/>
              <p:nvPr/>
            </p:nvSpPr>
            <p:spPr>
              <a:xfrm>
                <a:off x="6747962" y="4539630"/>
                <a:ext cx="1616473" cy="1398439"/>
              </a:xfrm>
              <a:custGeom>
                <a:avLst/>
                <a:gdLst>
                  <a:gd name="connsiteX0" fmla="*/ 0 w 1820800"/>
                  <a:gd name="connsiteY0" fmla="*/ 787603 h 1575206"/>
                  <a:gd name="connsiteX1" fmla="*/ 450036 w 1820800"/>
                  <a:gd name="connsiteY1" fmla="*/ 0 h 1575206"/>
                  <a:gd name="connsiteX2" fmla="*/ 1370764 w 1820800"/>
                  <a:gd name="connsiteY2" fmla="*/ 0 h 1575206"/>
                  <a:gd name="connsiteX3" fmla="*/ 1820800 w 1820800"/>
                  <a:gd name="connsiteY3" fmla="*/ 787603 h 1575206"/>
                  <a:gd name="connsiteX4" fmla="*/ 1370764 w 1820800"/>
                  <a:gd name="connsiteY4" fmla="*/ 1575206 h 1575206"/>
                  <a:gd name="connsiteX5" fmla="*/ 450036 w 1820800"/>
                  <a:gd name="connsiteY5" fmla="*/ 1575206 h 1575206"/>
                  <a:gd name="connsiteX6" fmla="*/ 0 w 1820800"/>
                  <a:gd name="connsiteY6" fmla="*/ 787603 h 157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0800" h="1575206">
                    <a:moveTo>
                      <a:pt x="0" y="787603"/>
                    </a:moveTo>
                    <a:lnTo>
                      <a:pt x="450036" y="0"/>
                    </a:lnTo>
                    <a:lnTo>
                      <a:pt x="1370764" y="0"/>
                    </a:lnTo>
                    <a:lnTo>
                      <a:pt x="1820800" y="787603"/>
                    </a:lnTo>
                    <a:lnTo>
                      <a:pt x="1370764" y="1575206"/>
                    </a:lnTo>
                    <a:lnTo>
                      <a:pt x="450036" y="1575206"/>
                    </a:lnTo>
                    <a:lnTo>
                      <a:pt x="0" y="78760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0005" tIns="309305" rIns="350005" bIns="309305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800" kern="1200"/>
              </a:p>
            </p:txBody>
          </p:sp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6D0FEF67-2666-BE41-84A0-82BCCC829E90}"/>
                  </a:ext>
                </a:extLst>
              </p:cNvPr>
              <p:cNvSpPr/>
              <p:nvPr/>
            </p:nvSpPr>
            <p:spPr>
              <a:xfrm>
                <a:off x="5857216" y="4236584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F43B725C-3517-6147-9CE0-EB563C4FB799}"/>
                  </a:ext>
                </a:extLst>
              </p:cNvPr>
              <p:cNvSpPr/>
              <p:nvPr/>
            </p:nvSpPr>
            <p:spPr>
              <a:xfrm>
                <a:off x="5837218" y="2240980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63A5480E-61D2-6F46-9662-8C9A20ACDBB7}"/>
                  </a:ext>
                </a:extLst>
              </p:cNvPr>
              <p:cNvSpPr/>
              <p:nvPr/>
            </p:nvSpPr>
            <p:spPr>
              <a:xfrm>
                <a:off x="5160397" y="2882232"/>
                <a:ext cx="1616473" cy="1398439"/>
              </a:xfrm>
              <a:custGeom>
                <a:avLst/>
                <a:gdLst>
                  <a:gd name="connsiteX0" fmla="*/ 0 w 1820800"/>
                  <a:gd name="connsiteY0" fmla="*/ 787603 h 1575206"/>
                  <a:gd name="connsiteX1" fmla="*/ 450036 w 1820800"/>
                  <a:gd name="connsiteY1" fmla="*/ 0 h 1575206"/>
                  <a:gd name="connsiteX2" fmla="*/ 1370764 w 1820800"/>
                  <a:gd name="connsiteY2" fmla="*/ 0 h 1575206"/>
                  <a:gd name="connsiteX3" fmla="*/ 1820800 w 1820800"/>
                  <a:gd name="connsiteY3" fmla="*/ 787603 h 1575206"/>
                  <a:gd name="connsiteX4" fmla="*/ 1370764 w 1820800"/>
                  <a:gd name="connsiteY4" fmla="*/ 1575206 h 1575206"/>
                  <a:gd name="connsiteX5" fmla="*/ 450036 w 1820800"/>
                  <a:gd name="connsiteY5" fmla="*/ 1575206 h 1575206"/>
                  <a:gd name="connsiteX6" fmla="*/ 0 w 1820800"/>
                  <a:gd name="connsiteY6" fmla="*/ 787603 h 157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0800" h="1575206">
                    <a:moveTo>
                      <a:pt x="0" y="787603"/>
                    </a:moveTo>
                    <a:lnTo>
                      <a:pt x="450036" y="0"/>
                    </a:lnTo>
                    <a:lnTo>
                      <a:pt x="1370764" y="0"/>
                    </a:lnTo>
                    <a:lnTo>
                      <a:pt x="1820800" y="787603"/>
                    </a:lnTo>
                    <a:lnTo>
                      <a:pt x="1370764" y="1575206"/>
                    </a:lnTo>
                    <a:lnTo>
                      <a:pt x="450036" y="1575206"/>
                    </a:lnTo>
                    <a:lnTo>
                      <a:pt x="0" y="78760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0005" tIns="309305" rIns="350005" bIns="309305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800" kern="1200"/>
              </a:p>
            </p:txBody>
          </p:sp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2829EFB9-0E50-2A4C-849F-941AF6C307BA}"/>
                  </a:ext>
                </a:extLst>
              </p:cNvPr>
              <p:cNvSpPr/>
              <p:nvPr/>
            </p:nvSpPr>
            <p:spPr>
              <a:xfrm>
                <a:off x="7947126" y="1897372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FD471F40-94FD-DE4D-B3EC-7B7C0E343ADE}"/>
                  </a:ext>
                </a:extLst>
              </p:cNvPr>
              <p:cNvSpPr/>
              <p:nvPr/>
            </p:nvSpPr>
            <p:spPr>
              <a:xfrm>
                <a:off x="6390958" y="1922805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Freeform: Shape 9">
                <a:extLst>
                  <a:ext uri="{FF2B5EF4-FFF2-40B4-BE49-F238E27FC236}">
                    <a16:creationId xmlns:a16="http://schemas.microsoft.com/office/drawing/2014/main" id="{A5FFDB1E-8E43-A24E-B18E-78B361C15B45}"/>
                  </a:ext>
                </a:extLst>
              </p:cNvPr>
              <p:cNvSpPr/>
              <p:nvPr/>
            </p:nvSpPr>
            <p:spPr>
              <a:xfrm>
                <a:off x="6711631" y="1136978"/>
                <a:ext cx="1616473" cy="1398439"/>
              </a:xfrm>
              <a:custGeom>
                <a:avLst/>
                <a:gdLst>
                  <a:gd name="connsiteX0" fmla="*/ 0 w 1820800"/>
                  <a:gd name="connsiteY0" fmla="*/ 787603 h 1575206"/>
                  <a:gd name="connsiteX1" fmla="*/ 450036 w 1820800"/>
                  <a:gd name="connsiteY1" fmla="*/ 0 h 1575206"/>
                  <a:gd name="connsiteX2" fmla="*/ 1370764 w 1820800"/>
                  <a:gd name="connsiteY2" fmla="*/ 0 h 1575206"/>
                  <a:gd name="connsiteX3" fmla="*/ 1820800 w 1820800"/>
                  <a:gd name="connsiteY3" fmla="*/ 787603 h 1575206"/>
                  <a:gd name="connsiteX4" fmla="*/ 1370764 w 1820800"/>
                  <a:gd name="connsiteY4" fmla="*/ 1575206 h 1575206"/>
                  <a:gd name="connsiteX5" fmla="*/ 450036 w 1820800"/>
                  <a:gd name="connsiteY5" fmla="*/ 1575206 h 1575206"/>
                  <a:gd name="connsiteX6" fmla="*/ 0 w 1820800"/>
                  <a:gd name="connsiteY6" fmla="*/ 787603 h 157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0800" h="1575206">
                    <a:moveTo>
                      <a:pt x="0" y="787603"/>
                    </a:moveTo>
                    <a:lnTo>
                      <a:pt x="450036" y="0"/>
                    </a:lnTo>
                    <a:lnTo>
                      <a:pt x="1370764" y="0"/>
                    </a:lnTo>
                    <a:lnTo>
                      <a:pt x="1820800" y="787603"/>
                    </a:lnTo>
                    <a:lnTo>
                      <a:pt x="1370764" y="1575206"/>
                    </a:lnTo>
                    <a:lnTo>
                      <a:pt x="450036" y="1575206"/>
                    </a:lnTo>
                    <a:lnTo>
                      <a:pt x="0" y="78760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8735" tIns="308035" rIns="348735" bIns="308035" numCol="1" spcCol="1270" anchor="ctr" anchorCtr="0">
                <a:noAutofit/>
              </a:bodyPr>
              <a:lstStyle/>
              <a:p>
                <a:pPr marL="0" lvl="0" indent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700" kern="12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278CD4-66BC-1249-8E11-01B420280D40}"/>
                  </a:ext>
                </a:extLst>
              </p:cNvPr>
              <p:cNvSpPr txBox="1"/>
              <p:nvPr/>
            </p:nvSpPr>
            <p:spPr>
              <a:xfrm>
                <a:off x="6975790" y="1899162"/>
                <a:ext cx="10881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2"/>
                    </a:solidFill>
                  </a:rPr>
                  <a:t>Real-time updates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885CF9-9A78-C147-8C9C-269868F8F4A3}"/>
                  </a:ext>
                </a:extLst>
              </p:cNvPr>
              <p:cNvSpPr txBox="1"/>
              <p:nvPr/>
            </p:nvSpPr>
            <p:spPr>
              <a:xfrm>
                <a:off x="8462316" y="3659847"/>
                <a:ext cx="12331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2"/>
                    </a:solidFill>
                  </a:rPr>
                  <a:t>Reduced cycle time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081D38-49D2-294D-A911-B9096F0C6005}"/>
                  </a:ext>
                </a:extLst>
              </p:cNvPr>
              <p:cNvSpPr txBox="1"/>
              <p:nvPr/>
            </p:nvSpPr>
            <p:spPr>
              <a:xfrm>
                <a:off x="5225566" y="3626021"/>
                <a:ext cx="14903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2"/>
                    </a:solidFill>
                  </a:rPr>
                  <a:t>Increased </a:t>
                </a:r>
                <a:br>
                  <a:rPr lang="en-US" sz="1600" dirty="0">
                    <a:solidFill>
                      <a:schemeClr val="bg2"/>
                    </a:solidFill>
                  </a:rPr>
                </a:br>
                <a:r>
                  <a:rPr lang="en-US" sz="1600" dirty="0">
                    <a:solidFill>
                      <a:schemeClr val="bg2"/>
                    </a:solidFill>
                  </a:rPr>
                  <a:t>Trust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A0B0D9-550F-5543-A780-81632C5EDD96}"/>
                  </a:ext>
                </a:extLst>
              </p:cNvPr>
              <p:cNvSpPr/>
              <p:nvPr/>
            </p:nvSpPr>
            <p:spPr>
              <a:xfrm>
                <a:off x="7281878" y="4764093"/>
                <a:ext cx="548640" cy="548640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85B98-5086-9E4E-B14A-9E7AE321164B}"/>
                  </a:ext>
                </a:extLst>
              </p:cNvPr>
              <p:cNvSpPr/>
              <p:nvPr/>
            </p:nvSpPr>
            <p:spPr>
              <a:xfrm>
                <a:off x="8785935" y="3064487"/>
                <a:ext cx="548640" cy="548640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A341789-A48D-ED40-91FA-3B2C75918939}"/>
                  </a:ext>
                </a:extLst>
              </p:cNvPr>
              <p:cNvSpPr/>
              <p:nvPr/>
            </p:nvSpPr>
            <p:spPr>
              <a:xfrm>
                <a:off x="5677929" y="3111207"/>
                <a:ext cx="548640" cy="548640"/>
              </a:xfrm>
              <a:prstGeom prst="rect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11488E-CA90-403E-9AC3-62EDA5B86B08}"/>
                  </a:ext>
                </a:extLst>
              </p:cNvPr>
              <p:cNvSpPr txBox="1"/>
              <p:nvPr/>
            </p:nvSpPr>
            <p:spPr>
              <a:xfrm>
                <a:off x="7012121" y="5329171"/>
                <a:ext cx="10881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2"/>
                    </a:solidFill>
                  </a:rPr>
                  <a:t>Reduced Cost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14B8F6D-C6CD-4E8E-B9D3-45118972FD5C}"/>
                  </a:ext>
                </a:extLst>
              </p:cNvPr>
              <p:cNvSpPr/>
              <p:nvPr/>
            </p:nvSpPr>
            <p:spPr>
              <a:xfrm>
                <a:off x="7265598" y="1317356"/>
                <a:ext cx="548640" cy="548640"/>
              </a:xfrm>
              <a:prstGeom prst="rect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698A008D-18D7-4AF9-BD6C-3F16AFE3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8880" y="6492239"/>
            <a:ext cx="2103120" cy="365760"/>
          </a:xfrm>
        </p:spPr>
        <p:txBody>
          <a:bodyPr/>
          <a:lstStyle/>
          <a:p>
            <a:r>
              <a:rPr lang="en-US" dirty="0"/>
              <a:t>Copyright © 2020 CHAINYARD™️</a:t>
            </a:r>
          </a:p>
        </p:txBody>
      </p:sp>
    </p:spTree>
    <p:extLst>
      <p:ext uri="{BB962C8B-B14F-4D97-AF65-F5344CB8AC3E}">
        <p14:creationId xmlns:p14="http://schemas.microsoft.com/office/powerpoint/2010/main" val="230146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8DB113D1-6C43-4F1E-AABC-9DB52F0DB169}"/>
              </a:ext>
            </a:extLst>
          </p:cNvPr>
          <p:cNvSpPr/>
          <p:nvPr/>
        </p:nvSpPr>
        <p:spPr>
          <a:xfrm>
            <a:off x="0" y="1579645"/>
            <a:ext cx="12603480" cy="4028300"/>
          </a:xfrm>
          <a:prstGeom prst="homePlate">
            <a:avLst>
              <a:gd name="adj" fmla="val 28255"/>
            </a:avLst>
          </a:prstGeom>
          <a:solidFill>
            <a:srgbClr val="37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187E90-BC14-4A4D-86E3-29CE1D84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C8AA1C-7E97-0E45-B408-B5D458DB9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 SUPPLIERS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5F0DEEFB-FD73-8747-8092-1088CEF9C5F1}"/>
              </a:ext>
            </a:extLst>
          </p:cNvPr>
          <p:cNvSpPr/>
          <p:nvPr/>
        </p:nvSpPr>
        <p:spPr>
          <a:xfrm>
            <a:off x="395074" y="2401013"/>
            <a:ext cx="3925189" cy="2092881"/>
          </a:xfrm>
          <a:prstGeom prst="homePlate">
            <a:avLst>
              <a:gd name="adj" fmla="val 20517"/>
            </a:avLst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18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Eliminates redundant submission of same information multiple times to different buyers</a:t>
            </a:r>
          </a:p>
          <a:p>
            <a:pPr defTabSz="914377">
              <a:spcAft>
                <a:spcPts val="18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time to first transaction</a:t>
            </a:r>
          </a:p>
          <a:p>
            <a:pPr defTabSz="914377">
              <a:spcAft>
                <a:spcPts val="18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discovery for buyers on the network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FEED26-6F56-9C45-A5C4-8C456904CC36}"/>
              </a:ext>
            </a:extLst>
          </p:cNvPr>
          <p:cNvGrpSpPr/>
          <p:nvPr/>
        </p:nvGrpSpPr>
        <p:grpSpPr>
          <a:xfrm>
            <a:off x="4257556" y="516421"/>
            <a:ext cx="7932528" cy="6035574"/>
            <a:chOff x="4257556" y="516421"/>
            <a:chExt cx="7932528" cy="6035574"/>
          </a:xfrm>
        </p:grpSpPr>
        <p:sp>
          <p:nvSpPr>
            <p:cNvPr id="38" name="Freeform: Shape 9">
              <a:extLst>
                <a:ext uri="{FF2B5EF4-FFF2-40B4-BE49-F238E27FC236}">
                  <a16:creationId xmlns:a16="http://schemas.microsoft.com/office/drawing/2014/main" id="{D651DE26-F11B-438D-8B63-C7C2355A18A2}"/>
                </a:ext>
              </a:extLst>
            </p:cNvPr>
            <p:cNvSpPr/>
            <p:nvPr/>
          </p:nvSpPr>
          <p:spPr>
            <a:xfrm>
              <a:off x="4257556" y="516421"/>
              <a:ext cx="7932528" cy="6035574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blipFill dpi="0" rotWithShape="1">
              <a:blip r:embed="rId2" cstate="print">
                <a:lum bright="70000" contrast="-70000"/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735" tIns="308035" rIns="348735" bIns="308035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700" kern="1200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04D85A-1AD9-4E8C-A3F3-F3811D317AD8}"/>
                </a:ext>
              </a:extLst>
            </p:cNvPr>
            <p:cNvGrpSpPr/>
            <p:nvPr/>
          </p:nvGrpSpPr>
          <p:grpSpPr>
            <a:xfrm>
              <a:off x="8100274" y="815761"/>
              <a:ext cx="2244002" cy="1039466"/>
              <a:chOff x="8100274" y="815761"/>
              <a:chExt cx="2244002" cy="103946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E6B765-049F-8343-9287-5BDB97BCFF5A}"/>
                  </a:ext>
                </a:extLst>
              </p:cNvPr>
              <p:cNvSpPr txBox="1"/>
              <p:nvPr/>
            </p:nvSpPr>
            <p:spPr>
              <a:xfrm>
                <a:off x="8503530" y="815761"/>
                <a:ext cx="15853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6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Demi Bold" panose="020B0503020202020204" pitchFamily="34" charset="0"/>
                  </a:defRPr>
                </a:lvl1pPr>
              </a:lstStyle>
              <a:p>
                <a:r>
                  <a:rPr lang="en-US" dirty="0"/>
                  <a:t>~90%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51D80A3-7074-A048-95BE-134CF8983BE0}"/>
                  </a:ext>
                </a:extLst>
              </p:cNvPr>
              <p:cNvSpPr txBox="1"/>
              <p:nvPr/>
            </p:nvSpPr>
            <p:spPr>
              <a:xfrm>
                <a:off x="8100274" y="1332007"/>
                <a:ext cx="22440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Elimination of repetition and redundancy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E74ED56-F690-481E-9A3E-5DB30E840AE8}"/>
                </a:ext>
              </a:extLst>
            </p:cNvPr>
            <p:cNvGrpSpPr/>
            <p:nvPr/>
          </p:nvGrpSpPr>
          <p:grpSpPr>
            <a:xfrm>
              <a:off x="8018212" y="5264348"/>
              <a:ext cx="2459287" cy="1234124"/>
              <a:chOff x="8018212" y="5264348"/>
              <a:chExt cx="2459287" cy="1234124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B3FED7-0FE8-7741-9B77-9FF7318216F4}"/>
                  </a:ext>
                </a:extLst>
              </p:cNvPr>
              <p:cNvSpPr txBox="1"/>
              <p:nvPr/>
            </p:nvSpPr>
            <p:spPr>
              <a:xfrm>
                <a:off x="8510952" y="5264348"/>
                <a:ext cx="18986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6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Demi Bold" panose="020B0503020202020204" pitchFamily="34" charset="0"/>
                  </a:defRPr>
                </a:lvl1pPr>
              </a:lstStyle>
              <a:p>
                <a:r>
                  <a:rPr lang="en-US" dirty="0"/>
                  <a:t>50+%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6FD6722-7720-8846-A366-EF51DD220E58}"/>
                  </a:ext>
                </a:extLst>
              </p:cNvPr>
              <p:cNvSpPr txBox="1"/>
              <p:nvPr/>
            </p:nvSpPr>
            <p:spPr>
              <a:xfrm>
                <a:off x="8018212" y="5759808"/>
                <a:ext cx="245928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Reduction in administration cost maintaining status &amp; collateral across buyers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165564-3D1B-4972-B21B-81651D38A99A}"/>
                </a:ext>
              </a:extLst>
            </p:cNvPr>
            <p:cNvGrpSpPr/>
            <p:nvPr/>
          </p:nvGrpSpPr>
          <p:grpSpPr>
            <a:xfrm>
              <a:off x="9812839" y="2739196"/>
              <a:ext cx="2244002" cy="1075029"/>
              <a:chOff x="9812839" y="2739196"/>
              <a:chExt cx="2244002" cy="107502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1F976A7-4403-9240-B4C3-A736DA2D3AA0}"/>
                  </a:ext>
                </a:extLst>
              </p:cNvPr>
              <p:cNvSpPr txBox="1"/>
              <p:nvPr/>
            </p:nvSpPr>
            <p:spPr>
              <a:xfrm>
                <a:off x="9985502" y="2739196"/>
                <a:ext cx="18986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6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Demi Bold" panose="020B0503020202020204" pitchFamily="34" charset="0"/>
                  </a:defRPr>
                </a:lvl1pPr>
              </a:lstStyle>
              <a:p>
                <a:r>
                  <a:rPr lang="en-US" dirty="0"/>
                  <a:t>70-90%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38228-B2BD-3F4F-B993-AF375B892260}"/>
                  </a:ext>
                </a:extLst>
              </p:cNvPr>
              <p:cNvSpPr txBox="1"/>
              <p:nvPr/>
            </p:nvSpPr>
            <p:spPr>
              <a:xfrm>
                <a:off x="9812839" y="3291005"/>
                <a:ext cx="22440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Reduction in cycle time to onboard as a new supplier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7CC41A-7A60-41C0-839D-9278D0C60F66}"/>
                </a:ext>
              </a:extLst>
            </p:cNvPr>
            <p:cNvGrpSpPr/>
            <p:nvPr/>
          </p:nvGrpSpPr>
          <p:grpSpPr>
            <a:xfrm>
              <a:off x="5160397" y="1136978"/>
              <a:ext cx="4722969" cy="4801091"/>
              <a:chOff x="5160397" y="1136978"/>
              <a:chExt cx="4722969" cy="480109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F2EDDB-C70E-C343-85E9-8146DD6D63D0}"/>
                  </a:ext>
                </a:extLst>
              </p:cNvPr>
              <p:cNvSpPr/>
              <p:nvPr/>
            </p:nvSpPr>
            <p:spPr>
              <a:xfrm>
                <a:off x="6251450" y="2240979"/>
                <a:ext cx="2576936" cy="258290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t="539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1036630C-610F-7A42-890F-1F5BB717A8CF}"/>
                  </a:ext>
                </a:extLst>
              </p:cNvPr>
              <p:cNvSpPr/>
              <p:nvPr/>
            </p:nvSpPr>
            <p:spPr>
              <a:xfrm>
                <a:off x="8492853" y="2231968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247FDD36-FB8C-0C49-B421-8DE93A7EC1ED}"/>
                  </a:ext>
                </a:extLst>
              </p:cNvPr>
              <p:cNvSpPr/>
              <p:nvPr/>
            </p:nvSpPr>
            <p:spPr>
              <a:xfrm>
                <a:off x="8503530" y="4254603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: Shape 11">
                <a:extLst>
                  <a:ext uri="{FF2B5EF4-FFF2-40B4-BE49-F238E27FC236}">
                    <a16:creationId xmlns:a16="http://schemas.microsoft.com/office/drawing/2014/main" id="{067BD0B0-CAB9-D14C-9F09-6524E45756A4}"/>
                  </a:ext>
                </a:extLst>
              </p:cNvPr>
              <p:cNvSpPr/>
              <p:nvPr/>
            </p:nvSpPr>
            <p:spPr>
              <a:xfrm>
                <a:off x="8266893" y="2868268"/>
                <a:ext cx="1616473" cy="1398439"/>
              </a:xfrm>
              <a:custGeom>
                <a:avLst/>
                <a:gdLst>
                  <a:gd name="connsiteX0" fmla="*/ 0 w 1820800"/>
                  <a:gd name="connsiteY0" fmla="*/ 787603 h 1575206"/>
                  <a:gd name="connsiteX1" fmla="*/ 450036 w 1820800"/>
                  <a:gd name="connsiteY1" fmla="*/ 0 h 1575206"/>
                  <a:gd name="connsiteX2" fmla="*/ 1370764 w 1820800"/>
                  <a:gd name="connsiteY2" fmla="*/ 0 h 1575206"/>
                  <a:gd name="connsiteX3" fmla="*/ 1820800 w 1820800"/>
                  <a:gd name="connsiteY3" fmla="*/ 787603 h 1575206"/>
                  <a:gd name="connsiteX4" fmla="*/ 1370764 w 1820800"/>
                  <a:gd name="connsiteY4" fmla="*/ 1575206 h 1575206"/>
                  <a:gd name="connsiteX5" fmla="*/ 450036 w 1820800"/>
                  <a:gd name="connsiteY5" fmla="*/ 1575206 h 1575206"/>
                  <a:gd name="connsiteX6" fmla="*/ 0 w 1820800"/>
                  <a:gd name="connsiteY6" fmla="*/ 787603 h 157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0800" h="1575206">
                    <a:moveTo>
                      <a:pt x="0" y="787603"/>
                    </a:moveTo>
                    <a:lnTo>
                      <a:pt x="450036" y="0"/>
                    </a:lnTo>
                    <a:lnTo>
                      <a:pt x="1370764" y="0"/>
                    </a:lnTo>
                    <a:lnTo>
                      <a:pt x="1820800" y="787603"/>
                    </a:lnTo>
                    <a:lnTo>
                      <a:pt x="1370764" y="1575206"/>
                    </a:lnTo>
                    <a:lnTo>
                      <a:pt x="450036" y="1575206"/>
                    </a:lnTo>
                    <a:lnTo>
                      <a:pt x="0" y="78760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8735" tIns="308035" rIns="348735" bIns="308035" numCol="1" spcCol="1270" anchor="ctr" anchorCtr="0">
                <a:noAutofit/>
              </a:bodyPr>
              <a:lstStyle/>
              <a:p>
                <a:pPr marL="0" lvl="0" indent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700" kern="1200" dirty="0"/>
              </a:p>
            </p:txBody>
          </p:sp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6B8E0701-DAA7-A842-9911-215C5EFF7C6A}"/>
                  </a:ext>
                </a:extLst>
              </p:cNvPr>
              <p:cNvSpPr/>
              <p:nvPr/>
            </p:nvSpPr>
            <p:spPr>
              <a:xfrm>
                <a:off x="7955990" y="4570366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F2C8709A-DCC2-9942-ADEB-0A0413320033}"/>
                  </a:ext>
                </a:extLst>
              </p:cNvPr>
              <p:cNvSpPr/>
              <p:nvPr/>
            </p:nvSpPr>
            <p:spPr>
              <a:xfrm>
                <a:off x="6398061" y="4539630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reeform: Shape 15">
                <a:extLst>
                  <a:ext uri="{FF2B5EF4-FFF2-40B4-BE49-F238E27FC236}">
                    <a16:creationId xmlns:a16="http://schemas.microsoft.com/office/drawing/2014/main" id="{5E8027FC-D15F-CC44-973D-2531F5391416}"/>
                  </a:ext>
                </a:extLst>
              </p:cNvPr>
              <p:cNvSpPr/>
              <p:nvPr/>
            </p:nvSpPr>
            <p:spPr>
              <a:xfrm>
                <a:off x="6747962" y="4539630"/>
                <a:ext cx="1616473" cy="1398439"/>
              </a:xfrm>
              <a:custGeom>
                <a:avLst/>
                <a:gdLst>
                  <a:gd name="connsiteX0" fmla="*/ 0 w 1820800"/>
                  <a:gd name="connsiteY0" fmla="*/ 787603 h 1575206"/>
                  <a:gd name="connsiteX1" fmla="*/ 450036 w 1820800"/>
                  <a:gd name="connsiteY1" fmla="*/ 0 h 1575206"/>
                  <a:gd name="connsiteX2" fmla="*/ 1370764 w 1820800"/>
                  <a:gd name="connsiteY2" fmla="*/ 0 h 1575206"/>
                  <a:gd name="connsiteX3" fmla="*/ 1820800 w 1820800"/>
                  <a:gd name="connsiteY3" fmla="*/ 787603 h 1575206"/>
                  <a:gd name="connsiteX4" fmla="*/ 1370764 w 1820800"/>
                  <a:gd name="connsiteY4" fmla="*/ 1575206 h 1575206"/>
                  <a:gd name="connsiteX5" fmla="*/ 450036 w 1820800"/>
                  <a:gd name="connsiteY5" fmla="*/ 1575206 h 1575206"/>
                  <a:gd name="connsiteX6" fmla="*/ 0 w 1820800"/>
                  <a:gd name="connsiteY6" fmla="*/ 787603 h 157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0800" h="1575206">
                    <a:moveTo>
                      <a:pt x="0" y="787603"/>
                    </a:moveTo>
                    <a:lnTo>
                      <a:pt x="450036" y="0"/>
                    </a:lnTo>
                    <a:lnTo>
                      <a:pt x="1370764" y="0"/>
                    </a:lnTo>
                    <a:lnTo>
                      <a:pt x="1820800" y="787603"/>
                    </a:lnTo>
                    <a:lnTo>
                      <a:pt x="1370764" y="1575206"/>
                    </a:lnTo>
                    <a:lnTo>
                      <a:pt x="450036" y="1575206"/>
                    </a:lnTo>
                    <a:lnTo>
                      <a:pt x="0" y="78760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0005" tIns="309305" rIns="350005" bIns="309305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800" kern="1200"/>
              </a:p>
            </p:txBody>
          </p:sp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6D0FEF67-2666-BE41-84A0-82BCCC829E90}"/>
                  </a:ext>
                </a:extLst>
              </p:cNvPr>
              <p:cNvSpPr/>
              <p:nvPr/>
            </p:nvSpPr>
            <p:spPr>
              <a:xfrm>
                <a:off x="5857216" y="4236584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F43B725C-3517-6147-9CE0-EB563C4FB799}"/>
                  </a:ext>
                </a:extLst>
              </p:cNvPr>
              <p:cNvSpPr/>
              <p:nvPr/>
            </p:nvSpPr>
            <p:spPr>
              <a:xfrm>
                <a:off x="5837218" y="2240980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63A5480E-61D2-6F46-9662-8C9A20ACDBB7}"/>
                  </a:ext>
                </a:extLst>
              </p:cNvPr>
              <p:cNvSpPr/>
              <p:nvPr/>
            </p:nvSpPr>
            <p:spPr>
              <a:xfrm>
                <a:off x="5160397" y="2882232"/>
                <a:ext cx="1616473" cy="1398439"/>
              </a:xfrm>
              <a:custGeom>
                <a:avLst/>
                <a:gdLst>
                  <a:gd name="connsiteX0" fmla="*/ 0 w 1820800"/>
                  <a:gd name="connsiteY0" fmla="*/ 787603 h 1575206"/>
                  <a:gd name="connsiteX1" fmla="*/ 450036 w 1820800"/>
                  <a:gd name="connsiteY1" fmla="*/ 0 h 1575206"/>
                  <a:gd name="connsiteX2" fmla="*/ 1370764 w 1820800"/>
                  <a:gd name="connsiteY2" fmla="*/ 0 h 1575206"/>
                  <a:gd name="connsiteX3" fmla="*/ 1820800 w 1820800"/>
                  <a:gd name="connsiteY3" fmla="*/ 787603 h 1575206"/>
                  <a:gd name="connsiteX4" fmla="*/ 1370764 w 1820800"/>
                  <a:gd name="connsiteY4" fmla="*/ 1575206 h 1575206"/>
                  <a:gd name="connsiteX5" fmla="*/ 450036 w 1820800"/>
                  <a:gd name="connsiteY5" fmla="*/ 1575206 h 1575206"/>
                  <a:gd name="connsiteX6" fmla="*/ 0 w 1820800"/>
                  <a:gd name="connsiteY6" fmla="*/ 787603 h 157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0800" h="1575206">
                    <a:moveTo>
                      <a:pt x="0" y="787603"/>
                    </a:moveTo>
                    <a:lnTo>
                      <a:pt x="450036" y="0"/>
                    </a:lnTo>
                    <a:lnTo>
                      <a:pt x="1370764" y="0"/>
                    </a:lnTo>
                    <a:lnTo>
                      <a:pt x="1820800" y="787603"/>
                    </a:lnTo>
                    <a:lnTo>
                      <a:pt x="1370764" y="1575206"/>
                    </a:lnTo>
                    <a:lnTo>
                      <a:pt x="450036" y="1575206"/>
                    </a:lnTo>
                    <a:lnTo>
                      <a:pt x="0" y="78760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0005" tIns="309305" rIns="350005" bIns="309305" numCol="1" spcCol="1270" anchor="ctr" anchorCtr="0">
                <a:noAutofit/>
              </a:bodyPr>
              <a:lstStyle/>
              <a:p>
                <a:pPr marL="0" lvl="0" indent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800" kern="1200"/>
              </a:p>
            </p:txBody>
          </p:sp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2829EFB9-0E50-2A4C-849F-941AF6C307BA}"/>
                  </a:ext>
                </a:extLst>
              </p:cNvPr>
              <p:cNvSpPr/>
              <p:nvPr/>
            </p:nvSpPr>
            <p:spPr>
              <a:xfrm>
                <a:off x="7947126" y="1897372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FD471F40-94FD-DE4D-B3EC-7B7C0E343ADE}"/>
                  </a:ext>
                </a:extLst>
              </p:cNvPr>
              <p:cNvSpPr/>
              <p:nvPr/>
            </p:nvSpPr>
            <p:spPr>
              <a:xfrm>
                <a:off x="6390958" y="1922805"/>
                <a:ext cx="744229" cy="641252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Freeform: Shape 9">
                <a:extLst>
                  <a:ext uri="{FF2B5EF4-FFF2-40B4-BE49-F238E27FC236}">
                    <a16:creationId xmlns:a16="http://schemas.microsoft.com/office/drawing/2014/main" id="{A5FFDB1E-8E43-A24E-B18E-78B361C15B45}"/>
                  </a:ext>
                </a:extLst>
              </p:cNvPr>
              <p:cNvSpPr/>
              <p:nvPr/>
            </p:nvSpPr>
            <p:spPr>
              <a:xfrm>
                <a:off x="6711631" y="1136978"/>
                <a:ext cx="1616473" cy="1398439"/>
              </a:xfrm>
              <a:custGeom>
                <a:avLst/>
                <a:gdLst>
                  <a:gd name="connsiteX0" fmla="*/ 0 w 1820800"/>
                  <a:gd name="connsiteY0" fmla="*/ 787603 h 1575206"/>
                  <a:gd name="connsiteX1" fmla="*/ 450036 w 1820800"/>
                  <a:gd name="connsiteY1" fmla="*/ 0 h 1575206"/>
                  <a:gd name="connsiteX2" fmla="*/ 1370764 w 1820800"/>
                  <a:gd name="connsiteY2" fmla="*/ 0 h 1575206"/>
                  <a:gd name="connsiteX3" fmla="*/ 1820800 w 1820800"/>
                  <a:gd name="connsiteY3" fmla="*/ 787603 h 1575206"/>
                  <a:gd name="connsiteX4" fmla="*/ 1370764 w 1820800"/>
                  <a:gd name="connsiteY4" fmla="*/ 1575206 h 1575206"/>
                  <a:gd name="connsiteX5" fmla="*/ 450036 w 1820800"/>
                  <a:gd name="connsiteY5" fmla="*/ 1575206 h 1575206"/>
                  <a:gd name="connsiteX6" fmla="*/ 0 w 1820800"/>
                  <a:gd name="connsiteY6" fmla="*/ 787603 h 157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0800" h="1575206">
                    <a:moveTo>
                      <a:pt x="0" y="787603"/>
                    </a:moveTo>
                    <a:lnTo>
                      <a:pt x="450036" y="0"/>
                    </a:lnTo>
                    <a:lnTo>
                      <a:pt x="1370764" y="0"/>
                    </a:lnTo>
                    <a:lnTo>
                      <a:pt x="1820800" y="787603"/>
                    </a:lnTo>
                    <a:lnTo>
                      <a:pt x="1370764" y="1575206"/>
                    </a:lnTo>
                    <a:lnTo>
                      <a:pt x="450036" y="1575206"/>
                    </a:lnTo>
                    <a:lnTo>
                      <a:pt x="0" y="78760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8735" tIns="308035" rIns="348735" bIns="308035" numCol="1" spcCol="1270" anchor="ctr" anchorCtr="0">
                <a:noAutofit/>
              </a:bodyPr>
              <a:lstStyle/>
              <a:p>
                <a:pPr marL="0" lvl="0" indent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700" kern="12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278CD4-66BC-1249-8E11-01B420280D40}"/>
                  </a:ext>
                </a:extLst>
              </p:cNvPr>
              <p:cNvSpPr txBox="1"/>
              <p:nvPr/>
            </p:nvSpPr>
            <p:spPr>
              <a:xfrm>
                <a:off x="6844968" y="1901947"/>
                <a:ext cx="13771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2"/>
                    </a:solidFill>
                  </a:rPr>
                  <a:t>Elimination of repetition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885CF9-9A78-C147-8C9C-269868F8F4A3}"/>
                  </a:ext>
                </a:extLst>
              </p:cNvPr>
              <p:cNvSpPr txBox="1"/>
              <p:nvPr/>
            </p:nvSpPr>
            <p:spPr>
              <a:xfrm>
                <a:off x="8462316" y="3659847"/>
                <a:ext cx="12331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2"/>
                    </a:solidFill>
                  </a:rPr>
                  <a:t>Reduced cycle time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081D38-49D2-294D-A911-B9096F0C6005}"/>
                  </a:ext>
                </a:extLst>
              </p:cNvPr>
              <p:cNvSpPr txBox="1"/>
              <p:nvPr/>
            </p:nvSpPr>
            <p:spPr>
              <a:xfrm>
                <a:off x="5225566" y="3626021"/>
                <a:ext cx="14903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2"/>
                    </a:solidFill>
                  </a:rPr>
                  <a:t>Increased </a:t>
                </a:r>
                <a:br>
                  <a:rPr lang="en-US" sz="1600" dirty="0">
                    <a:solidFill>
                      <a:schemeClr val="bg2"/>
                    </a:solidFill>
                  </a:rPr>
                </a:br>
                <a:r>
                  <a:rPr lang="en-US" sz="1600" dirty="0">
                    <a:solidFill>
                      <a:schemeClr val="bg2"/>
                    </a:solidFill>
                  </a:rPr>
                  <a:t>Trust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A0B0D9-550F-5543-A780-81632C5EDD96}"/>
                  </a:ext>
                </a:extLst>
              </p:cNvPr>
              <p:cNvSpPr/>
              <p:nvPr/>
            </p:nvSpPr>
            <p:spPr>
              <a:xfrm>
                <a:off x="7281878" y="4764093"/>
                <a:ext cx="548640" cy="548640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85B98-5086-9E4E-B14A-9E7AE321164B}"/>
                  </a:ext>
                </a:extLst>
              </p:cNvPr>
              <p:cNvSpPr/>
              <p:nvPr/>
            </p:nvSpPr>
            <p:spPr>
              <a:xfrm>
                <a:off x="8785935" y="3064487"/>
                <a:ext cx="548640" cy="548640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A341789-A48D-ED40-91FA-3B2C75918939}"/>
                  </a:ext>
                </a:extLst>
              </p:cNvPr>
              <p:cNvSpPr/>
              <p:nvPr/>
            </p:nvSpPr>
            <p:spPr>
              <a:xfrm>
                <a:off x="5677929" y="3111207"/>
                <a:ext cx="548640" cy="548640"/>
              </a:xfrm>
              <a:prstGeom prst="rect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11488E-CA90-403E-9AC3-62EDA5B86B08}"/>
                  </a:ext>
                </a:extLst>
              </p:cNvPr>
              <p:cNvSpPr txBox="1"/>
              <p:nvPr/>
            </p:nvSpPr>
            <p:spPr>
              <a:xfrm>
                <a:off x="7012121" y="5329171"/>
                <a:ext cx="10881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2"/>
                    </a:solidFill>
                  </a:rPr>
                  <a:t>Reduced Cost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14B8F6D-C6CD-4E8E-B9D3-45118972FD5C}"/>
                  </a:ext>
                </a:extLst>
              </p:cNvPr>
              <p:cNvSpPr/>
              <p:nvPr/>
            </p:nvSpPr>
            <p:spPr>
              <a:xfrm>
                <a:off x="7265598" y="1317356"/>
                <a:ext cx="548640" cy="548640"/>
              </a:xfrm>
              <a:prstGeom prst="rect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0C086730-740F-445F-8BA6-F7A1A741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8880" y="6492239"/>
            <a:ext cx="2103120" cy="365760"/>
          </a:xfrm>
        </p:spPr>
        <p:txBody>
          <a:bodyPr/>
          <a:lstStyle/>
          <a:p>
            <a:r>
              <a:rPr lang="en-US" dirty="0"/>
              <a:t>Copyright © 2020 CHAINYARD™️</a:t>
            </a:r>
          </a:p>
        </p:txBody>
      </p:sp>
    </p:spTree>
    <p:extLst>
      <p:ext uri="{BB962C8B-B14F-4D97-AF65-F5344CB8AC3E}">
        <p14:creationId xmlns:p14="http://schemas.microsoft.com/office/powerpoint/2010/main" val="123767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2E6B-3E3A-460F-A6D8-81E83F7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YOUR SUPPLIER</a:t>
            </a: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9B7123DF-D526-4573-8310-918B30EFBAD1}"/>
              </a:ext>
            </a:extLst>
          </p:cNvPr>
          <p:cNvSpPr txBox="1">
            <a:spLocks/>
          </p:cNvSpPr>
          <p:nvPr/>
        </p:nvSpPr>
        <p:spPr>
          <a:xfrm>
            <a:off x="250691" y="1235705"/>
            <a:ext cx="5622880" cy="2274813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defTabSz="914377"/>
            <a:r>
              <a:rPr lang="en-US" sz="2800" b="1" dirty="0">
                <a:solidFill>
                  <a:srgbClr val="0070C0"/>
                </a:solidFill>
                <a:latin typeface="IBM Plex Sans" panose="020B0503050000000000"/>
              </a:rPr>
              <a:t>BLOCKCHAIN-BASED SUPPLIER INFORMATION MANAGEMENT</a:t>
            </a:r>
          </a:p>
          <a:p>
            <a:pPr defTabSz="914377"/>
            <a:endParaRPr lang="en-US" sz="1050" b="1" dirty="0">
              <a:latin typeface="IBM Plex Sans" panose="020B0503050000000000"/>
            </a:endParaRPr>
          </a:p>
          <a:p>
            <a:pPr defTabSz="914377"/>
            <a:r>
              <a:rPr lang="en-US" sz="2000" dirty="0">
                <a:latin typeface="IBM Plex Sans" panose="020B0503050000000000"/>
              </a:rPr>
              <a:t>A </a:t>
            </a:r>
            <a:r>
              <a:rPr lang="en-US" sz="2000" b="1" dirty="0">
                <a:latin typeface="IBM Plex Sans" panose="020B0503050000000000"/>
              </a:rPr>
              <a:t>Trusted Source of Supplier Information and Digital Identity </a:t>
            </a:r>
            <a:r>
              <a:rPr lang="en-US" sz="2000" dirty="0">
                <a:latin typeface="IBM Plex Sans" panose="020B0503050000000000"/>
              </a:rPr>
              <a:t>that simplifies and accelerates Supplier Onboarding and Lifecycle Management</a:t>
            </a:r>
            <a:br>
              <a:rPr lang="en-US" sz="2400" dirty="0">
                <a:latin typeface="IBM Plex Sans" panose="020B0503050000000000"/>
              </a:rPr>
            </a:br>
            <a:endParaRPr lang="en-US" sz="2400" dirty="0">
              <a:latin typeface="IBM Plex Sans" panose="020B050305000000000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73DAAA-E563-446A-B8AC-3CE4FC264D57}"/>
              </a:ext>
            </a:extLst>
          </p:cNvPr>
          <p:cNvCxnSpPr/>
          <p:nvPr/>
        </p:nvCxnSpPr>
        <p:spPr>
          <a:xfrm>
            <a:off x="5873571" y="466547"/>
            <a:ext cx="0" cy="262382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5B4342-8CEF-405D-8390-D5CEAE98AFA5}"/>
              </a:ext>
            </a:extLst>
          </p:cNvPr>
          <p:cNvGrpSpPr/>
          <p:nvPr/>
        </p:nvGrpSpPr>
        <p:grpSpPr>
          <a:xfrm>
            <a:off x="6290450" y="477532"/>
            <a:ext cx="5604238" cy="4371102"/>
            <a:chOff x="515030" y="1311908"/>
            <a:chExt cx="6006531" cy="468487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393A145-87C0-4BE1-AD21-5916A0B45607}"/>
                </a:ext>
              </a:extLst>
            </p:cNvPr>
            <p:cNvGrpSpPr/>
            <p:nvPr/>
          </p:nvGrpSpPr>
          <p:grpSpPr>
            <a:xfrm>
              <a:off x="4794903" y="1899314"/>
              <a:ext cx="1726658" cy="1068660"/>
              <a:chOff x="4794903" y="1899314"/>
              <a:chExt cx="1726658" cy="1068660"/>
            </a:xfrm>
          </p:grpSpPr>
          <p:sp>
            <p:nvSpPr>
              <p:cNvPr id="81" name="Rounded Rectangle 36">
                <a:extLst>
                  <a:ext uri="{FF2B5EF4-FFF2-40B4-BE49-F238E27FC236}">
                    <a16:creationId xmlns:a16="http://schemas.microsoft.com/office/drawing/2014/main" id="{8FDC19ED-7940-4CF0-A712-A62EE4026C65}"/>
                  </a:ext>
                </a:extLst>
              </p:cNvPr>
              <p:cNvSpPr/>
              <p:nvPr/>
            </p:nvSpPr>
            <p:spPr>
              <a:xfrm>
                <a:off x="4794903" y="1899314"/>
                <a:ext cx="1726658" cy="602188"/>
              </a:xfrm>
              <a:prstGeom prst="round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 defTabSz="609570">
                  <a:defRPr/>
                </a:pPr>
                <a:r>
                  <a:rPr lang="en-IN" sz="900" i="1" dirty="0">
                    <a:solidFill>
                      <a:prstClr val="black"/>
                    </a:solidFill>
                  </a:rPr>
                  <a:t>I have instant access to 360 degree pre-verified onboarding supplier info 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2B36E6F-87A1-4B31-AE13-1056FDE65D8B}"/>
                  </a:ext>
                </a:extLst>
              </p:cNvPr>
              <p:cNvSpPr txBox="1"/>
              <p:nvPr/>
            </p:nvSpPr>
            <p:spPr>
              <a:xfrm>
                <a:off x="5042085" y="2493523"/>
                <a:ext cx="1232295" cy="474451"/>
              </a:xfrm>
              <a:prstGeom prst="roundRect">
                <a:avLst/>
              </a:prstGeom>
              <a:solidFill>
                <a:srgbClr val="374353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1219170">
                  <a:defRPr sz="1200" b="1">
                    <a:solidFill>
                      <a:prstClr val="black"/>
                    </a:solidFill>
                    <a:latin typeface="IBM Plex Sans"/>
                    <a:ea typeface="IBM Plex Sans" charset="0"/>
                    <a:cs typeface="IBM Plex Sans" charset="0"/>
                  </a:defRPr>
                </a:lvl1pPr>
              </a:lstStyle>
              <a:p>
                <a:r>
                  <a:rPr lang="en-US" sz="1000" b="0" dirty="0">
                    <a:solidFill>
                      <a:schemeClr val="bg1"/>
                    </a:solidFill>
                  </a:rPr>
                  <a:t>Buyer/</a:t>
                </a:r>
                <a:br>
                  <a:rPr lang="en-US" sz="1000" b="0" dirty="0">
                    <a:solidFill>
                      <a:schemeClr val="bg1"/>
                    </a:solidFill>
                  </a:rPr>
                </a:br>
                <a:r>
                  <a:rPr lang="en-US" sz="1000" b="0" dirty="0">
                    <a:solidFill>
                      <a:schemeClr val="bg1"/>
                    </a:solidFill>
                  </a:rPr>
                  <a:t>Procurement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4207934-5BF6-4EC6-869B-316F4DC21AC3}"/>
                </a:ext>
              </a:extLst>
            </p:cNvPr>
            <p:cNvGrpSpPr/>
            <p:nvPr/>
          </p:nvGrpSpPr>
          <p:grpSpPr>
            <a:xfrm>
              <a:off x="5225927" y="3642473"/>
              <a:ext cx="1156388" cy="849262"/>
              <a:chOff x="5225927" y="3642473"/>
              <a:chExt cx="1156388" cy="849262"/>
            </a:xfrm>
          </p:grpSpPr>
          <p:sp>
            <p:nvSpPr>
              <p:cNvPr id="79" name="Rounded Rectangle 12">
                <a:extLst>
                  <a:ext uri="{FF2B5EF4-FFF2-40B4-BE49-F238E27FC236}">
                    <a16:creationId xmlns:a16="http://schemas.microsoft.com/office/drawing/2014/main" id="{7E1EB407-EB83-4E3E-B78D-65FC41166502}"/>
                  </a:ext>
                </a:extLst>
              </p:cNvPr>
              <p:cNvSpPr/>
              <p:nvPr/>
            </p:nvSpPr>
            <p:spPr>
              <a:xfrm>
                <a:off x="5225927" y="3889547"/>
                <a:ext cx="1156388" cy="602188"/>
              </a:xfrm>
              <a:prstGeom prst="round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 defTabSz="609570">
                  <a:defRPr/>
                </a:pPr>
                <a:r>
                  <a:rPr lang="en-US" sz="900" i="1" dirty="0">
                    <a:solidFill>
                      <a:prstClr val="black"/>
                    </a:solidFill>
                  </a:rPr>
                  <a:t>I can provide verification as a service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7C516A6-E945-454D-9CF5-AF7289F4DA59}"/>
                  </a:ext>
                </a:extLst>
              </p:cNvPr>
              <p:cNvSpPr txBox="1"/>
              <p:nvPr/>
            </p:nvSpPr>
            <p:spPr>
              <a:xfrm>
                <a:off x="5421593" y="3642473"/>
                <a:ext cx="770680" cy="291970"/>
              </a:xfrm>
              <a:prstGeom prst="roundRect">
                <a:avLst/>
              </a:prstGeom>
              <a:solidFill>
                <a:srgbClr val="374353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1219170">
                  <a:defRPr sz="1200" b="1">
                    <a:solidFill>
                      <a:prstClr val="black"/>
                    </a:solidFill>
                    <a:latin typeface="IBM Plex Sans"/>
                    <a:ea typeface="IBM Plex Sans" charset="0"/>
                    <a:cs typeface="IBM Plex Sans" charset="0"/>
                  </a:defRPr>
                </a:lvl1pPr>
              </a:lstStyle>
              <a:p>
                <a:r>
                  <a:rPr lang="en-US" sz="1000" b="0" dirty="0">
                    <a:solidFill>
                      <a:schemeClr val="bg1"/>
                    </a:solidFill>
                  </a:rPr>
                  <a:t>Verifier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80E54CE-8D84-4B3A-8669-F0B396F32F1D}"/>
                </a:ext>
              </a:extLst>
            </p:cNvPr>
            <p:cNvGrpSpPr/>
            <p:nvPr/>
          </p:nvGrpSpPr>
          <p:grpSpPr>
            <a:xfrm>
              <a:off x="2948815" y="1311908"/>
              <a:ext cx="1479977" cy="908313"/>
              <a:chOff x="2948815" y="1311908"/>
              <a:chExt cx="1479977" cy="908313"/>
            </a:xfrm>
          </p:grpSpPr>
          <p:sp>
            <p:nvSpPr>
              <p:cNvPr id="77" name="Rounded Rectangle 5">
                <a:extLst>
                  <a:ext uri="{FF2B5EF4-FFF2-40B4-BE49-F238E27FC236}">
                    <a16:creationId xmlns:a16="http://schemas.microsoft.com/office/drawing/2014/main" id="{ACA28ED7-A471-456A-A355-64D7646D62E2}"/>
                  </a:ext>
                </a:extLst>
              </p:cNvPr>
              <p:cNvSpPr/>
              <p:nvPr/>
            </p:nvSpPr>
            <p:spPr>
              <a:xfrm>
                <a:off x="2948815" y="1311908"/>
                <a:ext cx="1479977" cy="437955"/>
              </a:xfrm>
              <a:prstGeom prst="round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 defTabSz="609570">
                  <a:defRPr/>
                </a:pPr>
                <a:r>
                  <a:rPr lang="en-US" sz="900" i="1" dirty="0">
                    <a:solidFill>
                      <a:prstClr val="black"/>
                    </a:solidFill>
                  </a:rPr>
                  <a:t>I only have to provide my company info once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15C59EB-5FAC-401F-81DD-6094796B35BF}"/>
                  </a:ext>
                </a:extLst>
              </p:cNvPr>
              <p:cNvSpPr txBox="1"/>
              <p:nvPr/>
            </p:nvSpPr>
            <p:spPr>
              <a:xfrm>
                <a:off x="3316836" y="1928251"/>
                <a:ext cx="743935" cy="291970"/>
              </a:xfrm>
              <a:prstGeom prst="roundRect">
                <a:avLst/>
              </a:prstGeom>
              <a:solidFill>
                <a:srgbClr val="374353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1219170">
                  <a:defRPr sz="1200" b="1">
                    <a:solidFill>
                      <a:prstClr val="black"/>
                    </a:solidFill>
                    <a:latin typeface="IBM Plex Sans"/>
                    <a:ea typeface="IBM Plex Sans" charset="0"/>
                    <a:cs typeface="IBM Plex Sans" charset="0"/>
                  </a:defRPr>
                </a:lvl1pPr>
              </a:lstStyle>
              <a:p>
                <a:r>
                  <a:rPr lang="en-US" sz="1000" b="0" dirty="0">
                    <a:solidFill>
                      <a:schemeClr val="bg1"/>
                    </a:solidFill>
                  </a:rPr>
                  <a:t>Supplier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C6E96BC-3352-4B00-8BD2-468BCA8C84B2}"/>
                </a:ext>
              </a:extLst>
            </p:cNvPr>
            <p:cNvGrpSpPr/>
            <p:nvPr/>
          </p:nvGrpSpPr>
          <p:grpSpPr>
            <a:xfrm>
              <a:off x="3752372" y="5314066"/>
              <a:ext cx="1997268" cy="678384"/>
              <a:chOff x="3752372" y="5314066"/>
              <a:chExt cx="1997268" cy="678384"/>
            </a:xfrm>
          </p:grpSpPr>
          <p:sp>
            <p:nvSpPr>
              <p:cNvPr id="75" name="Rounded Rectangle 11">
                <a:extLst>
                  <a:ext uri="{FF2B5EF4-FFF2-40B4-BE49-F238E27FC236}">
                    <a16:creationId xmlns:a16="http://schemas.microsoft.com/office/drawing/2014/main" id="{0BA8E4CE-9C9C-4BCF-9F55-1C94E9ADD3A3}"/>
                  </a:ext>
                </a:extLst>
              </p:cNvPr>
              <p:cNvSpPr/>
              <p:nvPr/>
            </p:nvSpPr>
            <p:spPr>
              <a:xfrm>
                <a:off x="3752372" y="5554495"/>
                <a:ext cx="1997268" cy="437955"/>
              </a:xfrm>
              <a:prstGeom prst="round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 defTabSz="609570">
                  <a:defRPr/>
                </a:pPr>
                <a:r>
                  <a:rPr lang="en-US" sz="900" i="1" dirty="0">
                    <a:solidFill>
                      <a:prstClr val="black"/>
                    </a:solidFill>
                  </a:rPr>
                  <a:t>I can verify the originality of the certificates easily and build trust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35B093-A0D8-483C-81F9-E047709D7098}"/>
                  </a:ext>
                </a:extLst>
              </p:cNvPr>
              <p:cNvSpPr txBox="1"/>
              <p:nvPr/>
            </p:nvSpPr>
            <p:spPr>
              <a:xfrm>
                <a:off x="4079289" y="5314066"/>
                <a:ext cx="1343434" cy="291970"/>
              </a:xfrm>
              <a:prstGeom prst="roundRect">
                <a:avLst/>
              </a:prstGeom>
              <a:solidFill>
                <a:srgbClr val="374353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1219170">
                  <a:defRPr sz="1200" b="1">
                    <a:solidFill>
                      <a:prstClr val="black"/>
                    </a:solidFill>
                    <a:latin typeface="IBM Plex Sans"/>
                    <a:ea typeface="IBM Plex Sans" charset="0"/>
                    <a:cs typeface="IBM Plex Sans" charset="0"/>
                  </a:defRPr>
                </a:lvl1pPr>
              </a:lstStyle>
              <a:p>
                <a:r>
                  <a:rPr lang="en-US" sz="1000" b="0" dirty="0">
                    <a:solidFill>
                      <a:schemeClr val="bg1"/>
                    </a:solidFill>
                  </a:rPr>
                  <a:t>Certificate Issuer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A9403E9-EBA1-48AB-86CA-8F93EA96206C}"/>
                </a:ext>
              </a:extLst>
            </p:cNvPr>
            <p:cNvGrpSpPr/>
            <p:nvPr/>
          </p:nvGrpSpPr>
          <p:grpSpPr>
            <a:xfrm>
              <a:off x="2032106" y="5330360"/>
              <a:ext cx="1556807" cy="666421"/>
              <a:chOff x="2032106" y="5330360"/>
              <a:chExt cx="1556807" cy="666421"/>
            </a:xfrm>
          </p:grpSpPr>
          <p:sp>
            <p:nvSpPr>
              <p:cNvPr id="73" name="Rounded Rectangle 8">
                <a:extLst>
                  <a:ext uri="{FF2B5EF4-FFF2-40B4-BE49-F238E27FC236}">
                    <a16:creationId xmlns:a16="http://schemas.microsoft.com/office/drawing/2014/main" id="{93A147DD-CAC3-4BDB-95C5-23F4290A2ABE}"/>
                  </a:ext>
                </a:extLst>
              </p:cNvPr>
              <p:cNvSpPr/>
              <p:nvPr/>
            </p:nvSpPr>
            <p:spPr>
              <a:xfrm>
                <a:off x="2032106" y="5558826"/>
                <a:ext cx="1556807" cy="437955"/>
              </a:xfrm>
              <a:prstGeom prst="round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 defTabSz="609570">
                  <a:defRPr/>
                </a:pPr>
                <a:r>
                  <a:rPr lang="en-US" sz="900" i="1" dirty="0">
                    <a:solidFill>
                      <a:prstClr val="black"/>
                    </a:solidFill>
                  </a:rPr>
                  <a:t>I can easily access info for all auditing purposes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7DC7C0E-6227-4531-86D7-B90321404AA8}"/>
                  </a:ext>
                </a:extLst>
              </p:cNvPr>
              <p:cNvSpPr txBox="1"/>
              <p:nvPr/>
            </p:nvSpPr>
            <p:spPr>
              <a:xfrm>
                <a:off x="2366155" y="5330360"/>
                <a:ext cx="888712" cy="291970"/>
              </a:xfrm>
              <a:prstGeom prst="roundRect">
                <a:avLst/>
              </a:prstGeom>
              <a:solidFill>
                <a:srgbClr val="374353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1219170">
                  <a:defRPr sz="1200" b="1">
                    <a:solidFill>
                      <a:prstClr val="black"/>
                    </a:solidFill>
                    <a:latin typeface="IBM Plex Sans"/>
                    <a:ea typeface="IBM Plex Sans" charset="0"/>
                    <a:cs typeface="IBM Plex Sans" charset="0"/>
                  </a:defRPr>
                </a:lvl1pPr>
              </a:lstStyle>
              <a:p>
                <a:r>
                  <a:rPr lang="en-US" sz="1000" b="0" dirty="0">
                    <a:solidFill>
                      <a:schemeClr val="bg1"/>
                    </a:solidFill>
                  </a:rPr>
                  <a:t>Auditor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09FE795-AE49-450F-9116-5CAE2366F697}"/>
                </a:ext>
              </a:extLst>
            </p:cNvPr>
            <p:cNvGrpSpPr/>
            <p:nvPr/>
          </p:nvGrpSpPr>
          <p:grpSpPr>
            <a:xfrm>
              <a:off x="611938" y="2069242"/>
              <a:ext cx="1861616" cy="916973"/>
              <a:chOff x="611938" y="2069242"/>
              <a:chExt cx="1861616" cy="916973"/>
            </a:xfrm>
          </p:grpSpPr>
          <p:sp>
            <p:nvSpPr>
              <p:cNvPr id="71" name="Rounded Rectangle 6">
                <a:extLst>
                  <a:ext uri="{FF2B5EF4-FFF2-40B4-BE49-F238E27FC236}">
                    <a16:creationId xmlns:a16="http://schemas.microsoft.com/office/drawing/2014/main" id="{5C506D8F-3547-4631-87F5-0F826F221322}"/>
                  </a:ext>
                </a:extLst>
              </p:cNvPr>
              <p:cNvSpPr/>
              <p:nvPr/>
            </p:nvSpPr>
            <p:spPr>
              <a:xfrm>
                <a:off x="611938" y="2069242"/>
                <a:ext cx="1861616" cy="437955"/>
              </a:xfrm>
              <a:prstGeom prst="round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 defTabSz="609570">
                  <a:defRPr/>
                </a:pPr>
                <a:r>
                  <a:rPr lang="en-US" sz="900" i="1" dirty="0">
                    <a:solidFill>
                      <a:prstClr val="black"/>
                    </a:solidFill>
                  </a:rPr>
                  <a:t>I can build new apps using the platform’s data and services 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0925DB0-A568-40A1-8C30-201B1A4BC675}"/>
                  </a:ext>
                </a:extLst>
              </p:cNvPr>
              <p:cNvSpPr txBox="1"/>
              <p:nvPr/>
            </p:nvSpPr>
            <p:spPr>
              <a:xfrm>
                <a:off x="753548" y="2694245"/>
                <a:ext cx="1578397" cy="291970"/>
              </a:xfrm>
              <a:prstGeom prst="roundRect">
                <a:avLst/>
              </a:prstGeom>
              <a:solidFill>
                <a:srgbClr val="374353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1219170">
                  <a:defRPr sz="1200" b="1">
                    <a:solidFill>
                      <a:prstClr val="black"/>
                    </a:solidFill>
                    <a:latin typeface="IBM Plex Sans"/>
                    <a:ea typeface="IBM Plex Sans" charset="0"/>
                    <a:cs typeface="IBM Plex Sans" charset="0"/>
                  </a:defRPr>
                </a:lvl1pPr>
              </a:lstStyle>
              <a:p>
                <a:r>
                  <a:rPr lang="en-US" sz="1000" b="0" dirty="0">
                    <a:solidFill>
                      <a:schemeClr val="bg1"/>
                    </a:solidFill>
                  </a:rPr>
                  <a:t>3rd Party Developer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6125A1D-46DB-4180-B6D1-A07657CB3F28}"/>
                </a:ext>
              </a:extLst>
            </p:cNvPr>
            <p:cNvGrpSpPr/>
            <p:nvPr/>
          </p:nvGrpSpPr>
          <p:grpSpPr>
            <a:xfrm>
              <a:off x="515030" y="3642284"/>
              <a:ext cx="1586185" cy="1364808"/>
              <a:chOff x="515030" y="3642284"/>
              <a:chExt cx="1586185" cy="1364808"/>
            </a:xfrm>
          </p:grpSpPr>
          <p:sp>
            <p:nvSpPr>
              <p:cNvPr id="69" name="Rounded Rectangle 7">
                <a:extLst>
                  <a:ext uri="{FF2B5EF4-FFF2-40B4-BE49-F238E27FC236}">
                    <a16:creationId xmlns:a16="http://schemas.microsoft.com/office/drawing/2014/main" id="{97A40C20-DC46-4A5B-87C0-2706B9E9ACD6}"/>
                  </a:ext>
                </a:extLst>
              </p:cNvPr>
              <p:cNvSpPr/>
              <p:nvPr/>
            </p:nvSpPr>
            <p:spPr>
              <a:xfrm>
                <a:off x="515030" y="4076438"/>
                <a:ext cx="1586185" cy="930654"/>
              </a:xfrm>
              <a:prstGeom prst="round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 defTabSz="609570">
                  <a:defRPr/>
                </a:pPr>
                <a:r>
                  <a:rPr lang="en-US" sz="900" i="1" dirty="0">
                    <a:solidFill>
                      <a:prstClr val="black"/>
                    </a:solidFill>
                  </a:rPr>
                  <a:t>Up-to-date client data allows me to automate onboarding &amp; maintenance plus offer new services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A45E375-303C-4048-8F3E-CD5A49AEB49F}"/>
                  </a:ext>
                </a:extLst>
              </p:cNvPr>
              <p:cNvSpPr txBox="1"/>
              <p:nvPr/>
            </p:nvSpPr>
            <p:spPr>
              <a:xfrm>
                <a:off x="637794" y="3642284"/>
                <a:ext cx="1343436" cy="474450"/>
              </a:xfrm>
              <a:prstGeom prst="roundRect">
                <a:avLst/>
              </a:prstGeom>
              <a:solidFill>
                <a:srgbClr val="374353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1000" dirty="0">
                    <a:solidFill>
                      <a:schemeClr val="bg1"/>
                    </a:solidFill>
                    <a:latin typeface="IBM Plex Sans"/>
                    <a:ea typeface="IBM Plex Sans" charset="0"/>
                    <a:cs typeface="IBM Plex Sans" charset="0"/>
                  </a:rPr>
                  <a:t>Business Network Provider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65CEC5E-3754-486D-A90A-1301C34D226B}"/>
                </a:ext>
              </a:extLst>
            </p:cNvPr>
            <p:cNvGrpSpPr/>
            <p:nvPr/>
          </p:nvGrpSpPr>
          <p:grpSpPr>
            <a:xfrm>
              <a:off x="2030882" y="2299067"/>
              <a:ext cx="3287974" cy="2934650"/>
              <a:chOff x="2030882" y="2299067"/>
              <a:chExt cx="3287974" cy="2934650"/>
            </a:xfrm>
          </p:grpSpPr>
          <p:pic>
            <p:nvPicPr>
              <p:cNvPr id="44" name="Picture 6" descr="elated image">
                <a:extLst>
                  <a:ext uri="{FF2B5EF4-FFF2-40B4-BE49-F238E27FC236}">
                    <a16:creationId xmlns:a16="http://schemas.microsoft.com/office/drawing/2014/main" id="{894B6084-DD09-435D-ACAA-27B122E8EA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2706" y="2669642"/>
                <a:ext cx="514668" cy="521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6" descr="elated image">
                <a:extLst>
                  <a:ext uri="{FF2B5EF4-FFF2-40B4-BE49-F238E27FC236}">
                    <a16:creationId xmlns:a16="http://schemas.microsoft.com/office/drawing/2014/main" id="{A0484BDA-5D3A-4691-985E-15726CCE1A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1601" y="2308041"/>
                <a:ext cx="514668" cy="521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6" descr="elated image">
                <a:extLst>
                  <a:ext uri="{FF2B5EF4-FFF2-40B4-BE49-F238E27FC236}">
                    <a16:creationId xmlns:a16="http://schemas.microsoft.com/office/drawing/2014/main" id="{A05F5B42-47D0-4FD1-AF06-1C0C6AB48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9789" y="2675078"/>
                <a:ext cx="514668" cy="521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7C630D6-EDB8-47E6-8B84-BB348CD11B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9058" y="2675994"/>
                <a:ext cx="502920" cy="502920"/>
              </a:xfrm>
              <a:prstGeom prst="ellipse">
                <a:avLst/>
              </a:prstGeom>
              <a:solidFill>
                <a:srgbClr val="37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BCCA83C-897F-4FF6-991A-4C0A87F458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0350" y="2671881"/>
                <a:ext cx="502920" cy="502920"/>
              </a:xfrm>
              <a:prstGeom prst="ellipse">
                <a:avLst/>
              </a:prstGeom>
              <a:solidFill>
                <a:srgbClr val="37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C8204FC-28BA-425D-86C3-5FC5B38411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8791" y="2305649"/>
                <a:ext cx="502920" cy="502920"/>
              </a:xfrm>
              <a:prstGeom prst="ellipse">
                <a:avLst/>
              </a:prstGeom>
              <a:solidFill>
                <a:srgbClr val="37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32BA70E-E260-4576-985C-1116685B16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5047" y="3435328"/>
                <a:ext cx="502920" cy="502920"/>
              </a:xfrm>
              <a:prstGeom prst="ellipse">
                <a:avLst/>
              </a:prstGeom>
              <a:solidFill>
                <a:srgbClr val="37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693F98A-F958-42A3-B5E7-6BEC674334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15936" y="3422807"/>
                <a:ext cx="502920" cy="502920"/>
              </a:xfrm>
              <a:prstGeom prst="ellipse">
                <a:avLst/>
              </a:prstGeom>
              <a:solidFill>
                <a:srgbClr val="37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2D82F78-D944-4F29-B4D8-D5463C3384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60227" y="4730797"/>
                <a:ext cx="502920" cy="502920"/>
              </a:xfrm>
              <a:prstGeom prst="ellipse">
                <a:avLst/>
              </a:prstGeom>
              <a:solidFill>
                <a:srgbClr val="37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629EC3F-61E9-42BC-B7FA-CB293FAE5D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24121" y="4706957"/>
                <a:ext cx="502920" cy="502920"/>
              </a:xfrm>
              <a:prstGeom prst="ellipse">
                <a:avLst/>
              </a:prstGeom>
              <a:solidFill>
                <a:srgbClr val="37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463064E-9331-4923-A9D7-F38FB76C9D52}"/>
                  </a:ext>
                </a:extLst>
              </p:cNvPr>
              <p:cNvGrpSpPr/>
              <p:nvPr/>
            </p:nvGrpSpPr>
            <p:grpSpPr>
              <a:xfrm>
                <a:off x="2030882" y="2299067"/>
                <a:ext cx="3283809" cy="2928068"/>
                <a:chOff x="2030882" y="2299067"/>
                <a:chExt cx="3283809" cy="2928068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2BD5C7AA-2631-449B-A9F8-058C076E2A7A}"/>
                    </a:ext>
                  </a:extLst>
                </p:cNvPr>
                <p:cNvSpPr/>
                <p:nvPr/>
              </p:nvSpPr>
              <p:spPr>
                <a:xfrm>
                  <a:off x="2373055" y="2569023"/>
                  <a:ext cx="2651760" cy="2651760"/>
                </a:xfrm>
                <a:prstGeom prst="ellipse">
                  <a:avLst/>
                </a:prstGeom>
                <a:blipFill dpi="0" rotWithShape="1">
                  <a:blip r:embed="rId3" cstate="print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  <a:alphaModFix amt="7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09570">
                    <a:defRPr/>
                  </a:pPr>
                  <a:endParaRPr lang="en-US" sz="2000" dirty="0">
                    <a:solidFill>
                      <a:prstClr val="white">
                        <a:lumMod val="25000"/>
                        <a:lumOff val="75000"/>
                      </a:prstClr>
                    </a:solidFill>
                    <a:latin typeface="IBM Plex Sans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2508CBE-5B16-4C0B-AE75-DF5E33319951}"/>
                    </a:ext>
                  </a:extLst>
                </p:cNvPr>
                <p:cNvSpPr txBox="1"/>
                <p:nvPr/>
              </p:nvSpPr>
              <p:spPr>
                <a:xfrm>
                  <a:off x="2296845" y="3960008"/>
                  <a:ext cx="2827254" cy="461817"/>
                </a:xfrm>
                <a:prstGeom prst="rect">
                  <a:avLst/>
                </a:prstGeom>
                <a:solidFill>
                  <a:schemeClr val="bg1">
                    <a:alpha val="81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defRPr/>
                  </a:pPr>
                  <a:r>
                    <a:rPr lang="en-US" sz="11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IBM Plex Sans"/>
                    </a:rPr>
                    <a:t>Supplier Information Management Blockchain Network</a:t>
                  </a: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64980DA-3A1D-4166-B379-13368167A6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24893" y="2669412"/>
                  <a:ext cx="502920" cy="502920"/>
                </a:xfrm>
                <a:prstGeom prst="ellipse">
                  <a:avLst/>
                </a:prstGeom>
                <a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 t="11113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D2D3C2C8-59CA-465D-BEE6-0235A368A1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6185" y="2665299"/>
                  <a:ext cx="502920" cy="502920"/>
                </a:xfrm>
                <a:prstGeom prst="ellipse">
                  <a:avLst/>
                </a:prstGeom>
                <a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 t="11113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004C1F49-DBCA-4A34-B894-DF6FCA15DD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24626" y="2299067"/>
                  <a:ext cx="502920" cy="502920"/>
                </a:xfrm>
                <a:prstGeom prst="ellipse">
                  <a:avLst/>
                </a:prstGeom>
                <a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 t="11113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30DFB082-6A49-417C-B905-9ACFB71C68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30882" y="3428746"/>
                  <a:ext cx="502920" cy="502920"/>
                </a:xfrm>
                <a:prstGeom prst="ellipse">
                  <a:avLst/>
                </a:prstGeom>
                <a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 t="11113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46A3D507-3312-4C18-8C94-620594F431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811771" y="3416225"/>
                  <a:ext cx="502920" cy="502920"/>
                </a:xfrm>
                <a:prstGeom prst="ellipse">
                  <a:avLst/>
                </a:prstGeom>
                <a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 t="11113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5BBDA06-8783-4E51-81D8-F3EB323F84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56062" y="4724215"/>
                  <a:ext cx="502920" cy="502920"/>
                </a:xfrm>
                <a:prstGeom prst="ellipse">
                  <a:avLst/>
                </a:prstGeom>
                <a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 t="11113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EF84901C-A0F6-48D2-9F8E-12844B1B177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19956" y="4700375"/>
                  <a:ext cx="502920" cy="502920"/>
                </a:xfrm>
                <a:prstGeom prst="ellipse">
                  <a:avLst/>
                </a:prstGeom>
                <a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 t="11113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70CFE4-1B47-4718-A09C-52EB0A245D29}"/>
              </a:ext>
            </a:extLst>
          </p:cNvPr>
          <p:cNvGrpSpPr/>
          <p:nvPr/>
        </p:nvGrpSpPr>
        <p:grpSpPr>
          <a:xfrm>
            <a:off x="422" y="2874329"/>
            <a:ext cx="5889878" cy="2510996"/>
            <a:chOff x="6096000" y="721085"/>
            <a:chExt cx="5889878" cy="251099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F9FE1CD-B516-4B75-B793-8E60D9B20E89}"/>
                </a:ext>
              </a:extLst>
            </p:cNvPr>
            <p:cNvSpPr/>
            <p:nvPr/>
          </p:nvSpPr>
          <p:spPr>
            <a:xfrm>
              <a:off x="6169216" y="2329975"/>
              <a:ext cx="1724899" cy="902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900"/>
                </a:spcBef>
                <a:buSzPct val="120000"/>
              </a:pPr>
              <a:r>
                <a:rPr lang="en-US" sz="900" dirty="0">
                  <a:solidFill>
                    <a:srgbClr val="5354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 a source of supplier information and digital identity using </a:t>
              </a:r>
              <a:r>
                <a:rPr lang="en-US" sz="900" b="1" dirty="0">
                  <a:solidFill>
                    <a:srgbClr val="006FC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BLOCKCHAIN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0EC84F7-5C9C-4C7E-B956-2957C4B598EE}"/>
                </a:ext>
              </a:extLst>
            </p:cNvPr>
            <p:cNvSpPr/>
            <p:nvPr/>
          </p:nvSpPr>
          <p:spPr>
            <a:xfrm>
              <a:off x="7985439" y="2329975"/>
              <a:ext cx="2044840" cy="575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900"/>
                </a:spcBef>
                <a:buSzPct val="120000"/>
              </a:pPr>
              <a:r>
                <a:rPr lang="en-US" sz="900" dirty="0">
                  <a:solidFill>
                    <a:srgbClr val="5354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Suppliers provide Buyers immediate access to their data (regulatory, compliance, legal etc.) 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20870D4-0791-410E-819D-308126C2C5C5}"/>
                </a:ext>
              </a:extLst>
            </p:cNvPr>
            <p:cNvSpPr/>
            <p:nvPr/>
          </p:nvSpPr>
          <p:spPr>
            <a:xfrm>
              <a:off x="10066234" y="2346274"/>
              <a:ext cx="1919644" cy="575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900"/>
                </a:spcBef>
                <a:buSzPct val="120000"/>
              </a:pPr>
              <a:r>
                <a:rPr lang="en-US" sz="900" dirty="0">
                  <a:solidFill>
                    <a:srgbClr val="5354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Simplify and accelerate Supplier Qualification, Onboarding &amp; Lifecycle Management</a:t>
              </a:r>
            </a:p>
          </p:txBody>
        </p:sp>
        <p:pic>
          <p:nvPicPr>
            <p:cNvPr id="86" name="Picture 2" descr="Related image">
              <a:extLst>
                <a:ext uri="{FF2B5EF4-FFF2-40B4-BE49-F238E27FC236}">
                  <a16:creationId xmlns:a16="http://schemas.microsoft.com/office/drawing/2014/main" id="{B22D36A1-3E45-414E-A2ED-E2CC2BB164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07"/>
            <a:stretch/>
          </p:blipFill>
          <p:spPr bwMode="auto">
            <a:xfrm>
              <a:off x="6096000" y="721085"/>
              <a:ext cx="1933742" cy="172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6" descr="Related image">
              <a:extLst>
                <a:ext uri="{FF2B5EF4-FFF2-40B4-BE49-F238E27FC236}">
                  <a16:creationId xmlns:a16="http://schemas.microsoft.com/office/drawing/2014/main" id="{A8AEBB04-E280-4039-8DB4-D9F08E449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2819" y="1162507"/>
              <a:ext cx="1110079" cy="1110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" descr="Related image">
              <a:extLst>
                <a:ext uri="{FF2B5EF4-FFF2-40B4-BE49-F238E27FC236}">
                  <a16:creationId xmlns:a16="http://schemas.microsoft.com/office/drawing/2014/main" id="{1A600686-FCFC-47C6-BF1D-6657B7614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5251" y="1179946"/>
              <a:ext cx="1596752" cy="997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FEDE7B2-4CCA-46B7-A95F-A24F3D7713CE}"/>
              </a:ext>
            </a:extLst>
          </p:cNvPr>
          <p:cNvGrpSpPr/>
          <p:nvPr/>
        </p:nvGrpSpPr>
        <p:grpSpPr>
          <a:xfrm>
            <a:off x="-134785" y="5509586"/>
            <a:ext cx="5967101" cy="1027226"/>
            <a:chOff x="-228600" y="3638550"/>
            <a:chExt cx="5967101" cy="1027226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30EDB6A-3C0D-48EC-B338-1785ABDC8ED3}"/>
                </a:ext>
              </a:extLst>
            </p:cNvPr>
            <p:cNvSpPr/>
            <p:nvPr/>
          </p:nvSpPr>
          <p:spPr>
            <a:xfrm>
              <a:off x="-228600" y="3775991"/>
              <a:ext cx="2362200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175A"/>
                  </a:solidFill>
                  <a:latin typeface="Arial Black" panose="020B0A04020102020204" pitchFamily="34" charset="0"/>
                </a:rPr>
                <a:t>~90%</a:t>
              </a:r>
            </a:p>
            <a:p>
              <a:pPr algn="ctr">
                <a:spcBef>
                  <a:spcPts val="0"/>
                </a:spcBef>
              </a:pPr>
              <a:r>
                <a:rPr lang="en-US" sz="1050" b="1" dirty="0">
                  <a:solidFill>
                    <a:schemeClr val="accent1"/>
                  </a:solidFill>
                </a:rPr>
                <a:t>Real-time updates </a:t>
              </a:r>
            </a:p>
            <a:p>
              <a:pPr algn="ctr">
                <a:spcBef>
                  <a:spcPts val="0"/>
                </a:spcBef>
              </a:pPr>
              <a:r>
                <a:rPr lang="en-US" sz="1050" b="1" dirty="0">
                  <a:solidFill>
                    <a:schemeClr val="accent1"/>
                  </a:solidFill>
                </a:rPr>
                <a:t>to supplier information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C99CFB4-C7AF-4A66-9BD1-DBFD85BE2789}"/>
                </a:ext>
              </a:extLst>
            </p:cNvPr>
            <p:cNvSpPr/>
            <p:nvPr/>
          </p:nvSpPr>
          <p:spPr>
            <a:xfrm>
              <a:off x="3808692" y="3766456"/>
              <a:ext cx="1929809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 dirty="0">
                  <a:solidFill>
                    <a:srgbClr val="00175A"/>
                  </a:solidFill>
                  <a:latin typeface="Arial Black" panose="020B0A04020102020204" pitchFamily="34" charset="0"/>
                </a:rPr>
                <a:t>50+%</a:t>
              </a:r>
            </a:p>
            <a:p>
              <a:pPr algn="ctr">
                <a:spcBef>
                  <a:spcPts val="0"/>
                </a:spcBef>
              </a:pPr>
              <a:r>
                <a:rPr lang="en-US" sz="1050" b="1" dirty="0">
                  <a:solidFill>
                    <a:schemeClr val="accent1"/>
                  </a:solidFill>
                </a:rPr>
                <a:t>Reduction in cost to onboard new supplier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CCB8B6A-8ADC-4553-8104-1263380D5D97}"/>
                </a:ext>
              </a:extLst>
            </p:cNvPr>
            <p:cNvSpPr/>
            <p:nvPr/>
          </p:nvSpPr>
          <p:spPr>
            <a:xfrm>
              <a:off x="1964192" y="3775990"/>
              <a:ext cx="1933742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 dirty="0">
                  <a:solidFill>
                    <a:srgbClr val="00175A"/>
                  </a:solidFill>
                  <a:latin typeface="Arial Black" panose="020B0A04020102020204" pitchFamily="34" charset="0"/>
                </a:rPr>
                <a:t>70-90%</a:t>
              </a:r>
            </a:p>
            <a:p>
              <a:pPr algn="ctr">
                <a:spcBef>
                  <a:spcPts val="0"/>
                </a:spcBef>
              </a:pPr>
              <a:r>
                <a:rPr lang="en-US" sz="1050" b="1" dirty="0">
                  <a:solidFill>
                    <a:schemeClr val="accent1"/>
                  </a:solidFill>
                </a:rPr>
                <a:t>Reduction in cycle time to onboard new supplier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7ED9B56-D2FD-4151-AC24-B4074FAB9485}"/>
                </a:ext>
              </a:extLst>
            </p:cNvPr>
            <p:cNvSpPr/>
            <p:nvPr/>
          </p:nvSpPr>
          <p:spPr>
            <a:xfrm>
              <a:off x="104746" y="3638550"/>
              <a:ext cx="1757601" cy="1015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0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C96D345-0840-4916-AF7D-57DFD5AE500A}"/>
                </a:ext>
              </a:extLst>
            </p:cNvPr>
            <p:cNvSpPr/>
            <p:nvPr/>
          </p:nvSpPr>
          <p:spPr>
            <a:xfrm>
              <a:off x="2001386" y="3649892"/>
              <a:ext cx="1757601" cy="1015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0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E6A4A91-C747-4A91-8C58-C7A0A0D61FE4}"/>
                </a:ext>
              </a:extLst>
            </p:cNvPr>
            <p:cNvSpPr/>
            <p:nvPr/>
          </p:nvSpPr>
          <p:spPr>
            <a:xfrm>
              <a:off x="3892232" y="3651544"/>
              <a:ext cx="1754743" cy="10142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05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7F578CD-20C0-47F7-BD99-C2B8117E6B2A}"/>
              </a:ext>
            </a:extLst>
          </p:cNvPr>
          <p:cNvSpPr/>
          <p:nvPr/>
        </p:nvSpPr>
        <p:spPr>
          <a:xfrm>
            <a:off x="6290450" y="5134481"/>
            <a:ext cx="5696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IBM Plex Sans" panose="020B0503050000000000"/>
                <a:cs typeface="Arial" charset="0"/>
              </a:rPr>
              <a:t>Decentralized information sources provide reliable data directly onto the blockchain – validated by 3</a:t>
            </a:r>
            <a:r>
              <a:rPr lang="en-US" sz="2400" b="1" baseline="30000" dirty="0">
                <a:solidFill>
                  <a:srgbClr val="0070C0"/>
                </a:solidFill>
                <a:latin typeface="IBM Plex Sans" panose="020B0503050000000000"/>
                <a:cs typeface="Arial" charset="0"/>
              </a:rPr>
              <a:t>rd</a:t>
            </a:r>
            <a:r>
              <a:rPr lang="en-US" sz="2400" b="1" dirty="0">
                <a:solidFill>
                  <a:srgbClr val="0070C0"/>
                </a:solidFill>
                <a:latin typeface="IBM Plex Sans" panose="020B0503050000000000"/>
                <a:cs typeface="Arial" charset="0"/>
              </a:rPr>
              <a:t> parties.</a:t>
            </a:r>
          </a:p>
        </p:txBody>
      </p:sp>
      <p:sp>
        <p:nvSpPr>
          <p:cNvPr id="89" name="Footer Placeholder 4">
            <a:extLst>
              <a:ext uri="{FF2B5EF4-FFF2-40B4-BE49-F238E27FC236}">
                <a16:creationId xmlns:a16="http://schemas.microsoft.com/office/drawing/2014/main" id="{1163C383-C727-487A-9BE7-3F9F36BFA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8880" y="6492239"/>
            <a:ext cx="2103120" cy="365760"/>
          </a:xfrm>
        </p:spPr>
        <p:txBody>
          <a:bodyPr/>
          <a:lstStyle/>
          <a:p>
            <a:r>
              <a:rPr lang="en-US" dirty="0"/>
              <a:t>Copyright © 2020 CHAINYARD™️</a:t>
            </a:r>
          </a:p>
        </p:txBody>
      </p:sp>
    </p:spTree>
    <p:extLst>
      <p:ext uri="{BB962C8B-B14F-4D97-AF65-F5344CB8AC3E}">
        <p14:creationId xmlns:p14="http://schemas.microsoft.com/office/powerpoint/2010/main" val="421514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9FEDEC0F-16FB-42E2-9C88-A31B1F738585}"/>
              </a:ext>
            </a:extLst>
          </p:cNvPr>
          <p:cNvSpPr/>
          <p:nvPr/>
        </p:nvSpPr>
        <p:spPr>
          <a:xfrm>
            <a:off x="4405757" y="3920299"/>
            <a:ext cx="3128865" cy="2618735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Ecosystem Partners - Business Networks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496FFBB-5A3B-4F9E-8572-99FA465DB7B4}"/>
              </a:ext>
            </a:extLst>
          </p:cNvPr>
          <p:cNvSpPr/>
          <p:nvPr/>
        </p:nvSpPr>
        <p:spPr>
          <a:xfrm>
            <a:off x="7806124" y="3932802"/>
            <a:ext cx="3128865" cy="2618735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Founding Buyers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84D86F8-9C2C-4400-97A3-14B441D5E7B6}"/>
              </a:ext>
            </a:extLst>
          </p:cNvPr>
          <p:cNvSpPr/>
          <p:nvPr/>
        </p:nvSpPr>
        <p:spPr>
          <a:xfrm>
            <a:off x="1062779" y="3932802"/>
            <a:ext cx="3128865" cy="2618735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Ecosystem Partners -Validators</a:t>
            </a:r>
          </a:p>
        </p:txBody>
      </p:sp>
      <p:pic>
        <p:nvPicPr>
          <p:cNvPr id="1040" name="Picture 16" descr="Image result for kerry logistics">
            <a:extLst>
              <a:ext uri="{FF2B5EF4-FFF2-40B4-BE49-F238E27FC236}">
                <a16:creationId xmlns:a16="http://schemas.microsoft.com/office/drawing/2014/main" id="{CB5E64B6-EAC1-4A02-846B-FC7BCD54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530" y="4979599"/>
            <a:ext cx="811883" cy="3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9B70BBD6-0B8E-4AF5-83EC-7B9B7DB99816}"/>
              </a:ext>
            </a:extLst>
          </p:cNvPr>
          <p:cNvSpPr/>
          <p:nvPr/>
        </p:nvSpPr>
        <p:spPr>
          <a:xfrm>
            <a:off x="231820" y="1333290"/>
            <a:ext cx="11638336" cy="2132567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Governance Board</a:t>
            </a:r>
          </a:p>
        </p:txBody>
      </p:sp>
      <p:pic>
        <p:nvPicPr>
          <p:cNvPr id="1032" name="Picture 8" descr="Image result for abinbev">
            <a:extLst>
              <a:ext uri="{FF2B5EF4-FFF2-40B4-BE49-F238E27FC236}">
                <a16:creationId xmlns:a16="http://schemas.microsoft.com/office/drawing/2014/main" id="{8BF2F1FB-813E-4132-8F9E-91747C53E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98" y="2338650"/>
            <a:ext cx="554889" cy="55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6231" y="306463"/>
            <a:ext cx="7606792" cy="658368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WHO IS TRUST YOUR SUPPLIER?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E1AF5F3A-AF7F-4F77-9515-4BC018B89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046" y="3151616"/>
            <a:ext cx="779381" cy="316383"/>
          </a:xfrm>
          <a:prstGeom prst="rect">
            <a:avLst/>
          </a:prstGeom>
        </p:spPr>
      </p:pic>
      <p:sp>
        <p:nvSpPr>
          <p:cNvPr id="44" name="Arrow: Left-Right 43">
            <a:extLst>
              <a:ext uri="{FF2B5EF4-FFF2-40B4-BE49-F238E27FC236}">
                <a16:creationId xmlns:a16="http://schemas.microsoft.com/office/drawing/2014/main" id="{4EB85AC5-E248-49B0-B15A-08202A157A4E}"/>
              </a:ext>
            </a:extLst>
          </p:cNvPr>
          <p:cNvSpPr/>
          <p:nvPr/>
        </p:nvSpPr>
        <p:spPr>
          <a:xfrm>
            <a:off x="321844" y="2195444"/>
            <a:ext cx="11467656" cy="221355"/>
          </a:xfrm>
          <a:prstGeom prst="leftRightArrow">
            <a:avLst>
              <a:gd name="adj1" fmla="val 100000"/>
              <a:gd name="adj2" fmla="val 90799"/>
            </a:avLst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84" name="Graphic 83" descr="Coins">
            <a:extLst>
              <a:ext uri="{FF2B5EF4-FFF2-40B4-BE49-F238E27FC236}">
                <a16:creationId xmlns:a16="http://schemas.microsoft.com/office/drawing/2014/main" id="{D0C45DA4-D6D6-4AD9-A6F2-D8CCCAAFD2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3517" y="1952032"/>
            <a:ext cx="253831" cy="253831"/>
          </a:xfrm>
          <a:prstGeom prst="rect">
            <a:avLst/>
          </a:prstGeom>
        </p:spPr>
      </p:pic>
      <p:pic>
        <p:nvPicPr>
          <p:cNvPr id="85" name="Graphic 84" descr="Medicine">
            <a:extLst>
              <a:ext uri="{FF2B5EF4-FFF2-40B4-BE49-F238E27FC236}">
                <a16:creationId xmlns:a16="http://schemas.microsoft.com/office/drawing/2014/main" id="{F3A63136-2A2D-4137-B2C3-948AF48D4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52010" y="1963869"/>
            <a:ext cx="232557" cy="232557"/>
          </a:xfrm>
          <a:prstGeom prst="rect">
            <a:avLst/>
          </a:prstGeom>
        </p:spPr>
      </p:pic>
      <p:pic>
        <p:nvPicPr>
          <p:cNvPr id="86" name="Graphic 85" descr="Factory">
            <a:extLst>
              <a:ext uri="{FF2B5EF4-FFF2-40B4-BE49-F238E27FC236}">
                <a16:creationId xmlns:a16="http://schemas.microsoft.com/office/drawing/2014/main" id="{B3891AE1-6D61-49B4-8F1B-560F35070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00090" y="1859253"/>
            <a:ext cx="356896" cy="356896"/>
          </a:xfrm>
          <a:prstGeom prst="rect">
            <a:avLst/>
          </a:prstGeom>
        </p:spPr>
      </p:pic>
      <p:pic>
        <p:nvPicPr>
          <p:cNvPr id="97" name="Graphic 96" descr="Laptop">
            <a:extLst>
              <a:ext uri="{FF2B5EF4-FFF2-40B4-BE49-F238E27FC236}">
                <a16:creationId xmlns:a16="http://schemas.microsoft.com/office/drawing/2014/main" id="{9A323D44-3620-4203-8776-9910A78763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57367" y="1983165"/>
            <a:ext cx="232557" cy="232557"/>
          </a:xfrm>
          <a:prstGeom prst="rect">
            <a:avLst/>
          </a:prstGeom>
        </p:spPr>
      </p:pic>
      <p:pic>
        <p:nvPicPr>
          <p:cNvPr id="99" name="Graphic 98" descr="Shopping cart">
            <a:extLst>
              <a:ext uri="{FF2B5EF4-FFF2-40B4-BE49-F238E27FC236}">
                <a16:creationId xmlns:a16="http://schemas.microsoft.com/office/drawing/2014/main" id="{F594326F-AFC7-4DB1-95CF-55344094D6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19134" y="1842358"/>
            <a:ext cx="356895" cy="356895"/>
          </a:xfrm>
          <a:prstGeom prst="rect">
            <a:avLst/>
          </a:prstGeom>
        </p:spPr>
      </p:pic>
      <p:pic>
        <p:nvPicPr>
          <p:cNvPr id="100" name="Graphic 99" descr="Speaker phone">
            <a:extLst>
              <a:ext uri="{FF2B5EF4-FFF2-40B4-BE49-F238E27FC236}">
                <a16:creationId xmlns:a16="http://schemas.microsoft.com/office/drawing/2014/main" id="{80E57848-BDC3-41D4-92D0-B2DCA45261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9844" y="1860089"/>
            <a:ext cx="356895" cy="356895"/>
          </a:xfrm>
          <a:prstGeom prst="rect">
            <a:avLst/>
          </a:prstGeom>
        </p:spPr>
      </p:pic>
      <p:pic>
        <p:nvPicPr>
          <p:cNvPr id="105" name="Graphic 104" descr="Processor">
            <a:extLst>
              <a:ext uri="{FF2B5EF4-FFF2-40B4-BE49-F238E27FC236}">
                <a16:creationId xmlns:a16="http://schemas.microsoft.com/office/drawing/2014/main" id="{0CE7905C-45A5-41C8-9AA3-98CD6FB4B8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41873" y="1905896"/>
            <a:ext cx="296131" cy="296131"/>
          </a:xfrm>
          <a:prstGeom prst="rect">
            <a:avLst/>
          </a:prstGeom>
        </p:spPr>
      </p:pic>
      <p:pic>
        <p:nvPicPr>
          <p:cNvPr id="72" name="Picture 7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75AA3D1-618A-4453-A470-83D01E9C4D0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5371052" y="2497870"/>
            <a:ext cx="412049" cy="197237"/>
          </a:xfrm>
          <a:prstGeom prst="rect">
            <a:avLst/>
          </a:prstGeom>
        </p:spPr>
      </p:pic>
      <p:pic>
        <p:nvPicPr>
          <p:cNvPr id="73" name="Picture 2" descr="Image result for nokia logo png">
            <a:extLst>
              <a:ext uri="{FF2B5EF4-FFF2-40B4-BE49-F238E27FC236}">
                <a16:creationId xmlns:a16="http://schemas.microsoft.com/office/drawing/2014/main" id="{1E2ED006-C355-45E7-8B2E-4FB7D72C7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124" y="2509682"/>
            <a:ext cx="543887" cy="1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Image result for lenovo logo png">
            <a:extLst>
              <a:ext uri="{FF2B5EF4-FFF2-40B4-BE49-F238E27FC236}">
                <a16:creationId xmlns:a16="http://schemas.microsoft.com/office/drawing/2014/main" id="{0086C743-232D-4009-B46B-E2EEA8852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62" y="2559295"/>
            <a:ext cx="623128" cy="13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Image result for flextronics.com">
            <a:extLst>
              <a:ext uri="{FF2B5EF4-FFF2-40B4-BE49-F238E27FC236}">
                <a16:creationId xmlns:a16="http://schemas.microsoft.com/office/drawing/2014/main" id="{F2D64B05-524A-426C-BD24-327F10D2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27" y="2469709"/>
            <a:ext cx="397777" cy="1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Image result for vodafone logo">
            <a:extLst>
              <a:ext uri="{FF2B5EF4-FFF2-40B4-BE49-F238E27FC236}">
                <a16:creationId xmlns:a16="http://schemas.microsoft.com/office/drawing/2014/main" id="{F8AC7652-156B-4CC1-B11A-9A4051C5D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29" y="2750063"/>
            <a:ext cx="339940" cy="2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Image result for gsk logo">
            <a:extLst>
              <a:ext uri="{FF2B5EF4-FFF2-40B4-BE49-F238E27FC236}">
                <a16:creationId xmlns:a16="http://schemas.microsoft.com/office/drawing/2014/main" id="{ADEC3A6C-9662-4ADF-AB12-CEEB08910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35" y="2460086"/>
            <a:ext cx="513151" cy="3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2E2DFE7A-FAB6-4BF6-83F0-2155273C742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5434528" y="2783773"/>
            <a:ext cx="301031" cy="120412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3892336C-2973-48B5-9443-196E438D1C9F}"/>
              </a:ext>
            </a:extLst>
          </p:cNvPr>
          <p:cNvSpPr txBox="1"/>
          <p:nvPr/>
        </p:nvSpPr>
        <p:spPr>
          <a:xfrm>
            <a:off x="5950719" y="2164832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Industrial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F5E3635-F619-44D8-B25A-69A6DFE58EA8}"/>
              </a:ext>
            </a:extLst>
          </p:cNvPr>
          <p:cNvSpPr txBox="1"/>
          <p:nvPr/>
        </p:nvSpPr>
        <p:spPr>
          <a:xfrm>
            <a:off x="2487912" y="2166470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Consumer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CD9FDC4-707B-4ADE-B683-483333780192}"/>
              </a:ext>
            </a:extLst>
          </p:cNvPr>
          <p:cNvSpPr txBox="1"/>
          <p:nvPr/>
        </p:nvSpPr>
        <p:spPr>
          <a:xfrm>
            <a:off x="7705590" y="2158460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Telecom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914FF3-1BC4-4672-8E7D-3E0065F434FF}"/>
              </a:ext>
            </a:extLst>
          </p:cNvPr>
          <p:cNvSpPr txBox="1"/>
          <p:nvPr/>
        </p:nvSpPr>
        <p:spPr>
          <a:xfrm>
            <a:off x="8571003" y="2174948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Financial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23D4702-DD39-4594-9E59-C792A93EECB5}"/>
              </a:ext>
            </a:extLst>
          </p:cNvPr>
          <p:cNvSpPr txBox="1"/>
          <p:nvPr/>
        </p:nvSpPr>
        <p:spPr>
          <a:xfrm>
            <a:off x="6886664" y="2183087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Pharma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8A87A6A-D647-4E6B-B880-81870C365C0E}"/>
              </a:ext>
            </a:extLst>
          </p:cNvPr>
          <p:cNvSpPr txBox="1"/>
          <p:nvPr/>
        </p:nvSpPr>
        <p:spPr>
          <a:xfrm>
            <a:off x="5339029" y="2146620"/>
            <a:ext cx="47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Tech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35DAC92-441C-4991-9376-937F043A225E}"/>
              </a:ext>
            </a:extLst>
          </p:cNvPr>
          <p:cNvSpPr txBox="1"/>
          <p:nvPr/>
        </p:nvSpPr>
        <p:spPr>
          <a:xfrm>
            <a:off x="4322934" y="2161078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Electronics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76D734C-86A1-4AC5-8C81-4666D70CBB5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04" y="2423580"/>
            <a:ext cx="543925" cy="45230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79B5F01-73C6-4461-AA1F-327C8512593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636201" y="2470007"/>
            <a:ext cx="339940" cy="31005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12FEAED-4224-4319-8DA5-033099C1488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93" y="2736812"/>
            <a:ext cx="486011" cy="16852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27C1659-49D3-4119-B401-AA944E35CD8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>
            <a:off x="3669644" y="1946780"/>
            <a:ext cx="234420" cy="23148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C9316024-2141-44D2-9231-E7FEBC4D5BC2}"/>
              </a:ext>
            </a:extLst>
          </p:cNvPr>
          <p:cNvSpPr txBox="1"/>
          <p:nvPr/>
        </p:nvSpPr>
        <p:spPr>
          <a:xfrm>
            <a:off x="3460727" y="216716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Logistics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B3F2ED-47DC-477D-8C3E-5E46BAB2AF36}"/>
              </a:ext>
            </a:extLst>
          </p:cNvPr>
          <p:cNvSpPr txBox="1"/>
          <p:nvPr/>
        </p:nvSpPr>
        <p:spPr>
          <a:xfrm>
            <a:off x="1404491" y="2164831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Automotive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E4675A-BB8B-4B9C-8D54-2B16BF22246A}"/>
              </a:ext>
            </a:extLst>
          </p:cNvPr>
          <p:cNvSpPr/>
          <p:nvPr/>
        </p:nvSpPr>
        <p:spPr>
          <a:xfrm>
            <a:off x="9256798" y="2164831"/>
            <a:ext cx="1134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Mining,Oil,Gas</a:t>
            </a:r>
            <a:endParaRPr lang="en-US" sz="12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FFE832-D85F-4848-A7DD-A7D09030D97B}"/>
              </a:ext>
            </a:extLst>
          </p:cNvPr>
          <p:cNvSpPr txBox="1"/>
          <p:nvPr/>
        </p:nvSpPr>
        <p:spPr>
          <a:xfrm>
            <a:off x="414044" y="2155651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Aerospace</a:t>
            </a:r>
          </a:p>
        </p:txBody>
      </p:sp>
      <p:pic>
        <p:nvPicPr>
          <p:cNvPr id="15" name="Graphic 14" descr="Car">
            <a:extLst>
              <a:ext uri="{FF2B5EF4-FFF2-40B4-BE49-F238E27FC236}">
                <a16:creationId xmlns:a16="http://schemas.microsoft.com/office/drawing/2014/main" id="{2CC6B544-19D4-48F2-9346-DC71DE8E72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37290" y="1934356"/>
            <a:ext cx="343018" cy="343018"/>
          </a:xfrm>
          <a:prstGeom prst="rect">
            <a:avLst/>
          </a:prstGeom>
        </p:spPr>
      </p:pic>
      <p:pic>
        <p:nvPicPr>
          <p:cNvPr id="17" name="Graphic 16" descr="Airplane">
            <a:extLst>
              <a:ext uri="{FF2B5EF4-FFF2-40B4-BE49-F238E27FC236}">
                <a16:creationId xmlns:a16="http://schemas.microsoft.com/office/drawing/2014/main" id="{DE1E36C0-F772-4F31-AE1B-B93482FB3E6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06990" y="1899763"/>
            <a:ext cx="276478" cy="276478"/>
          </a:xfrm>
          <a:prstGeom prst="rect">
            <a:avLst/>
          </a:prstGeom>
        </p:spPr>
      </p:pic>
      <p:pic>
        <p:nvPicPr>
          <p:cNvPr id="19" name="Graphic 18" descr="Fire">
            <a:extLst>
              <a:ext uri="{FF2B5EF4-FFF2-40B4-BE49-F238E27FC236}">
                <a16:creationId xmlns:a16="http://schemas.microsoft.com/office/drawing/2014/main" id="{F0D29727-E469-44C6-97F2-060373F911B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661336" y="1926420"/>
            <a:ext cx="267733" cy="267733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7BF8451-209E-4339-95F7-0E2E0AE3E287}"/>
              </a:ext>
            </a:extLst>
          </p:cNvPr>
          <p:cNvSpPr txBox="1"/>
          <p:nvPr/>
        </p:nvSpPr>
        <p:spPr>
          <a:xfrm>
            <a:off x="1632472" y="2480952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TBD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DD68D70-F54A-41CE-82A1-9027631C3A75}"/>
              </a:ext>
            </a:extLst>
          </p:cNvPr>
          <p:cNvSpPr/>
          <p:nvPr/>
        </p:nvSpPr>
        <p:spPr>
          <a:xfrm>
            <a:off x="5011436" y="3169362"/>
            <a:ext cx="1356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Network Operator</a:t>
            </a:r>
          </a:p>
        </p:txBody>
      </p:sp>
      <p:pic>
        <p:nvPicPr>
          <p:cNvPr id="1026" name="Picture 2" descr="Image result for jetblue">
            <a:extLst>
              <a:ext uri="{FF2B5EF4-FFF2-40B4-BE49-F238E27FC236}">
                <a16:creationId xmlns:a16="http://schemas.microsoft.com/office/drawing/2014/main" id="{E4905A5B-C15E-41CE-8077-16C19322A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3" y="2567026"/>
            <a:ext cx="445956" cy="1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un bradstreet">
            <a:extLst>
              <a:ext uri="{FF2B5EF4-FFF2-40B4-BE49-F238E27FC236}">
                <a16:creationId xmlns:a16="http://schemas.microsoft.com/office/drawing/2014/main" id="{344EB0D0-189E-4FAC-A735-AE052B3A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82" y="4476932"/>
            <a:ext cx="1381740" cy="6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50" descr="A picture containing brass knucks, weapon, transport&#10;&#10;Description automatically generated">
            <a:extLst>
              <a:ext uri="{FF2B5EF4-FFF2-40B4-BE49-F238E27FC236}">
                <a16:creationId xmlns:a16="http://schemas.microsoft.com/office/drawing/2014/main" id="{5ACADC2C-8628-4798-8518-74509ACE561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160598" y="5258314"/>
            <a:ext cx="1090708" cy="243072"/>
          </a:xfrm>
          <a:prstGeom prst="rect">
            <a:avLst/>
          </a:prstGeom>
        </p:spPr>
      </p:pic>
      <p:pic>
        <p:nvPicPr>
          <p:cNvPr id="152" name="Picture 151" descr="A close up of a logo&#10;&#10;Description automatically generated">
            <a:extLst>
              <a:ext uri="{FF2B5EF4-FFF2-40B4-BE49-F238E27FC236}">
                <a16:creationId xmlns:a16="http://schemas.microsoft.com/office/drawing/2014/main" id="{279E2EFB-A97B-486C-9CEF-BA0DCE781D65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150162" y="5667750"/>
            <a:ext cx="1111581" cy="419464"/>
          </a:xfrm>
          <a:prstGeom prst="rect">
            <a:avLst/>
          </a:prstGeom>
        </p:spPr>
      </p:pic>
      <p:pic>
        <p:nvPicPr>
          <p:cNvPr id="1034" name="Picture 10" descr="Image result for dun bradstreet">
            <a:extLst>
              <a:ext uri="{FF2B5EF4-FFF2-40B4-BE49-F238E27FC236}">
                <a16:creationId xmlns:a16="http://schemas.microsoft.com/office/drawing/2014/main" id="{F2D8566D-90D5-4E02-89E8-BF01F14B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95" y="2698562"/>
            <a:ext cx="776933" cy="3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8FB28A7-3A4C-4D27-A965-838C047A9CC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893609" y="4476932"/>
            <a:ext cx="1089724" cy="359715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EB12C4FE-C2DB-4D41-A0FB-5EE12CB85FF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7" y="6017282"/>
            <a:ext cx="1170829" cy="366411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8295794E-669F-4C1C-A56E-10CF419D1F55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598" y="5519640"/>
            <a:ext cx="801747" cy="354691"/>
          </a:xfrm>
          <a:prstGeom prst="rect">
            <a:avLst/>
          </a:prstGeom>
        </p:spPr>
      </p:pic>
      <p:pic>
        <p:nvPicPr>
          <p:cNvPr id="159" name="Picture 2" descr="Image result for sap ariba">
            <a:extLst>
              <a:ext uri="{FF2B5EF4-FFF2-40B4-BE49-F238E27FC236}">
                <a16:creationId xmlns:a16="http://schemas.microsoft.com/office/drawing/2014/main" id="{AEF5851C-D7FD-499C-8BDF-3108D5249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875" y="2480952"/>
            <a:ext cx="800311" cy="2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OMX toronto">
            <a:extLst>
              <a:ext uri="{FF2B5EF4-FFF2-40B4-BE49-F238E27FC236}">
                <a16:creationId xmlns:a16="http://schemas.microsoft.com/office/drawing/2014/main" id="{2CA87472-E7B5-47F1-A410-6140CE300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20" y="5562215"/>
            <a:ext cx="664102" cy="20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4" descr="Image result for bhp">
            <a:extLst>
              <a:ext uri="{FF2B5EF4-FFF2-40B4-BE49-F238E27FC236}">
                <a16:creationId xmlns:a16="http://schemas.microsoft.com/office/drawing/2014/main" id="{8AC233AB-098B-4333-8E06-4F11A1613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716" y="2423580"/>
            <a:ext cx="384980" cy="38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project44">
            <a:extLst>
              <a:ext uri="{FF2B5EF4-FFF2-40B4-BE49-F238E27FC236}">
                <a16:creationId xmlns:a16="http://schemas.microsoft.com/office/drawing/2014/main" id="{98C4EE74-C43E-43DB-B9DE-4FA25F9D5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83" y="5846131"/>
            <a:ext cx="895176" cy="4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BC8401C3-701D-4BE4-A6D6-EE1C3E58325D}"/>
              </a:ext>
            </a:extLst>
          </p:cNvPr>
          <p:cNvSpPr/>
          <p:nvPr/>
        </p:nvSpPr>
        <p:spPr>
          <a:xfrm>
            <a:off x="10369469" y="2160584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Ecosystem</a:t>
            </a:r>
          </a:p>
        </p:txBody>
      </p:sp>
      <p:pic>
        <p:nvPicPr>
          <p:cNvPr id="5" name="Graphic 4" descr="World">
            <a:extLst>
              <a:ext uri="{FF2B5EF4-FFF2-40B4-BE49-F238E27FC236}">
                <a16:creationId xmlns:a16="http://schemas.microsoft.com/office/drawing/2014/main" id="{6669FE2B-405F-4981-B2A6-26127D8F0D6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599586" y="1909017"/>
            <a:ext cx="265149" cy="265149"/>
          </a:xfrm>
          <a:prstGeom prst="rect">
            <a:avLst/>
          </a:prstGeom>
        </p:spPr>
      </p:pic>
      <p:pic>
        <p:nvPicPr>
          <p:cNvPr id="61" name="Picture 2" descr="Image result for sap ariba">
            <a:extLst>
              <a:ext uri="{FF2B5EF4-FFF2-40B4-BE49-F238E27FC236}">
                <a16:creationId xmlns:a16="http://schemas.microsoft.com/office/drawing/2014/main" id="{6139B2CF-F100-45FF-B287-13A5474A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03" y="4589022"/>
            <a:ext cx="1568187" cy="5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mage result for ibm sterling commerce">
            <a:extLst>
              <a:ext uri="{FF2B5EF4-FFF2-40B4-BE49-F238E27FC236}">
                <a16:creationId xmlns:a16="http://schemas.microsoft.com/office/drawing/2014/main" id="{EB79306D-A9AD-46C9-AC3B-174230C6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75" y="4926441"/>
            <a:ext cx="1112729" cy="6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ooter Placeholder 4">
            <a:extLst>
              <a:ext uri="{FF2B5EF4-FFF2-40B4-BE49-F238E27FC236}">
                <a16:creationId xmlns:a16="http://schemas.microsoft.com/office/drawing/2014/main" id="{4CBC9FE4-9A62-44FF-8560-BA99D661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8880" y="6492239"/>
            <a:ext cx="2103120" cy="365760"/>
          </a:xfrm>
        </p:spPr>
        <p:txBody>
          <a:bodyPr/>
          <a:lstStyle/>
          <a:p>
            <a:r>
              <a:rPr lang="en-US" dirty="0"/>
              <a:t>Copyright © 2020 CHAINYARD™️</a:t>
            </a:r>
          </a:p>
        </p:txBody>
      </p:sp>
    </p:spTree>
    <p:extLst>
      <p:ext uri="{BB962C8B-B14F-4D97-AF65-F5344CB8AC3E}">
        <p14:creationId xmlns:p14="http://schemas.microsoft.com/office/powerpoint/2010/main" val="155951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066FEB3-28D0-3845-85AA-F0CD65CF01A8}"/>
              </a:ext>
            </a:extLst>
          </p:cNvPr>
          <p:cNvCxnSpPr>
            <a:cxnSpLocks/>
          </p:cNvCxnSpPr>
          <p:nvPr/>
        </p:nvCxnSpPr>
        <p:spPr>
          <a:xfrm flipH="1" flipV="1">
            <a:off x="3924978" y="2253782"/>
            <a:ext cx="4010506" cy="360394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2B9F5CB-EC3C-CB41-B6A1-5F77793C725E}"/>
              </a:ext>
            </a:extLst>
          </p:cNvPr>
          <p:cNvCxnSpPr>
            <a:cxnSpLocks/>
            <a:endCxn id="64" idx="1"/>
          </p:cNvCxnSpPr>
          <p:nvPr/>
        </p:nvCxnSpPr>
        <p:spPr>
          <a:xfrm flipV="1">
            <a:off x="3911171" y="2262754"/>
            <a:ext cx="4026381" cy="384400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15F1BD27-D42F-FD4A-8568-66F0AC00BBA1}"/>
              </a:ext>
            </a:extLst>
          </p:cNvPr>
          <p:cNvSpPr/>
          <p:nvPr/>
        </p:nvSpPr>
        <p:spPr>
          <a:xfrm>
            <a:off x="4598481" y="2886493"/>
            <a:ext cx="2651760" cy="2651760"/>
          </a:xfrm>
          <a:prstGeom prst="ellipse">
            <a:avLst/>
          </a:prstGeom>
          <a:blipFill dpi="0"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70">
              <a:defRPr/>
            </a:pPr>
            <a:endParaRPr lang="en-US" sz="3200" dirty="0">
              <a:solidFill>
                <a:prstClr val="white">
                  <a:lumMod val="25000"/>
                  <a:lumOff val="75000"/>
                </a:prstClr>
              </a:solidFill>
              <a:latin typeface="IBM Plex Sans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244F8DA6-3D4E-BC46-A9BE-95E46E2EF7F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5577" y="2439552"/>
            <a:ext cx="731360" cy="8066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65F9121-62F0-244E-BB81-4220FCD7877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101556" flipH="1">
            <a:off x="6630120" y="2786473"/>
            <a:ext cx="774381" cy="7313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5EEC84C-1FFC-A44E-84B8-6DF43EAE806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 flipV="1">
            <a:off x="6859848" y="3799110"/>
            <a:ext cx="795892" cy="7851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D25BD15-36E4-3742-A941-2BCCF06E319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816861" flipV="1">
            <a:off x="6650575" y="4887503"/>
            <a:ext cx="731360" cy="7743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4E407F-1E85-574E-9D4F-48B06E28CD3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84648" y="4883760"/>
            <a:ext cx="731360" cy="7743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7959249-5A45-BD4A-B97D-55D34949EC3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63821" y="3799110"/>
            <a:ext cx="795892" cy="7851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36857C4-3C55-F447-993B-9E6EDC0C512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433261">
            <a:off x="4464489" y="2785938"/>
            <a:ext cx="774381" cy="7313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EC094256-A014-2846-BD7B-7B71E4138F77}"/>
              </a:ext>
            </a:extLst>
          </p:cNvPr>
          <p:cNvSpPr>
            <a:spLocks noChangeAspect="1"/>
          </p:cNvSpPr>
          <p:nvPr/>
        </p:nvSpPr>
        <p:spPr>
          <a:xfrm>
            <a:off x="6695004" y="2839995"/>
            <a:ext cx="594360" cy="594360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11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019B599-54DA-8444-9976-2A0912425217}"/>
              </a:ext>
            </a:extLst>
          </p:cNvPr>
          <p:cNvSpPr>
            <a:spLocks noChangeAspect="1"/>
          </p:cNvSpPr>
          <p:nvPr/>
        </p:nvSpPr>
        <p:spPr>
          <a:xfrm>
            <a:off x="4553148" y="2854438"/>
            <a:ext cx="594360" cy="594360"/>
          </a:xfrm>
          <a:prstGeom prst="ellipse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11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56B36FA-2A66-B94F-BD02-02CC3061C8BB}"/>
              </a:ext>
            </a:extLst>
          </p:cNvPr>
          <p:cNvSpPr>
            <a:spLocks noChangeAspect="1"/>
          </p:cNvSpPr>
          <p:nvPr/>
        </p:nvSpPr>
        <p:spPr>
          <a:xfrm>
            <a:off x="5606010" y="2524046"/>
            <a:ext cx="594360" cy="594360"/>
          </a:xfrm>
          <a:prstGeom prst="ellipse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11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FFB0E4D-B8BD-EA4B-8FE0-27C502F4D955}"/>
              </a:ext>
            </a:extLst>
          </p:cNvPr>
          <p:cNvSpPr>
            <a:spLocks noChangeAspect="1"/>
          </p:cNvSpPr>
          <p:nvPr/>
        </p:nvSpPr>
        <p:spPr>
          <a:xfrm>
            <a:off x="6961097" y="3878838"/>
            <a:ext cx="594360" cy="594360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11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78B4CD0-8A56-C840-8443-6D1C73FAD97B}"/>
              </a:ext>
            </a:extLst>
          </p:cNvPr>
          <p:cNvSpPr>
            <a:spLocks noChangeAspect="1"/>
          </p:cNvSpPr>
          <p:nvPr/>
        </p:nvSpPr>
        <p:spPr>
          <a:xfrm>
            <a:off x="6719075" y="4926594"/>
            <a:ext cx="594360" cy="594360"/>
          </a:xfrm>
          <a:prstGeom prst="ellipse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11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D4514A1-A3EE-B64F-94D8-C5A4F6ECDD2F}"/>
              </a:ext>
            </a:extLst>
          </p:cNvPr>
          <p:cNvSpPr>
            <a:spLocks noChangeAspect="1"/>
          </p:cNvSpPr>
          <p:nvPr/>
        </p:nvSpPr>
        <p:spPr>
          <a:xfrm>
            <a:off x="4570512" y="4938863"/>
            <a:ext cx="594360" cy="594360"/>
          </a:xfrm>
          <a:prstGeom prst="ellipse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11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6DDC11C-4A96-AE42-9059-DFF8712B8118}"/>
              </a:ext>
            </a:extLst>
          </p:cNvPr>
          <p:cNvSpPr>
            <a:spLocks noChangeAspect="1"/>
          </p:cNvSpPr>
          <p:nvPr/>
        </p:nvSpPr>
        <p:spPr>
          <a:xfrm>
            <a:off x="4255968" y="3890261"/>
            <a:ext cx="594360" cy="594360"/>
          </a:xfrm>
          <a:prstGeom prst="ellipse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11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BE740C-8417-4B44-9BE3-4C61CB7E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68" y="306006"/>
            <a:ext cx="8681031" cy="658368"/>
          </a:xfrm>
        </p:spPr>
        <p:txBody>
          <a:bodyPr/>
          <a:lstStyle/>
          <a:p>
            <a:r>
              <a:rPr lang="en-US" dirty="0"/>
              <a:t>TRUST YOUR SUPPLIER – VALUE PROPOSITION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22019B-EA86-46EB-9707-1F988551D536}"/>
              </a:ext>
            </a:extLst>
          </p:cNvPr>
          <p:cNvGrpSpPr/>
          <p:nvPr/>
        </p:nvGrpSpPr>
        <p:grpSpPr>
          <a:xfrm>
            <a:off x="505808" y="1675125"/>
            <a:ext cx="3491600" cy="1319602"/>
            <a:chOff x="505808" y="1675125"/>
            <a:chExt cx="3491600" cy="131960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55EFF2D-7B56-244C-9C6B-86A8CCF5B388}"/>
                </a:ext>
              </a:extLst>
            </p:cNvPr>
            <p:cNvSpPr txBox="1"/>
            <p:nvPr/>
          </p:nvSpPr>
          <p:spPr>
            <a:xfrm>
              <a:off x="547553" y="1675125"/>
              <a:ext cx="3449855" cy="124707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02060"/>
                  </a:solidFill>
                </a:defRPr>
              </a:lvl1pPr>
            </a:lstStyle>
            <a:p>
              <a:pPr>
                <a:lnSpc>
                  <a:spcPct val="110000"/>
                </a:lnSpc>
                <a:spcAft>
                  <a:spcPts val="300"/>
                </a:spcAft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BUYERS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Faster access 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to validated supplier information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Realtime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supplier information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Cost effective 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supplier onboarding process 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Reduced risk 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and enhanced regulatory compliance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79C35E2-D486-3D42-8C86-AA5FFD64F0DE}"/>
                </a:ext>
              </a:extLst>
            </p:cNvPr>
            <p:cNvCxnSpPr>
              <a:cxnSpLocks/>
            </p:cNvCxnSpPr>
            <p:nvPr/>
          </p:nvCxnSpPr>
          <p:spPr>
            <a:xfrm>
              <a:off x="3940790" y="1875926"/>
              <a:ext cx="0" cy="1118801"/>
            </a:xfrm>
            <a:prstGeom prst="line">
              <a:avLst/>
            </a:prstGeom>
            <a:ln w="22225" cap="rnd">
              <a:solidFill>
                <a:srgbClr val="0075F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C06B0E0-8405-AA46-90E8-D23BD8889AB3}"/>
                </a:ext>
              </a:extLst>
            </p:cNvPr>
            <p:cNvCxnSpPr>
              <a:cxnSpLocks/>
            </p:cNvCxnSpPr>
            <p:nvPr/>
          </p:nvCxnSpPr>
          <p:spPr>
            <a:xfrm>
              <a:off x="505808" y="2989413"/>
              <a:ext cx="3434982" cy="0"/>
            </a:xfrm>
            <a:prstGeom prst="line">
              <a:avLst/>
            </a:prstGeom>
            <a:ln w="22225" cap="rnd">
              <a:solidFill>
                <a:srgbClr val="0075F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89BA6B-CD3E-41E4-BBF9-122691125FC5}"/>
              </a:ext>
            </a:extLst>
          </p:cNvPr>
          <p:cNvGrpSpPr/>
          <p:nvPr/>
        </p:nvGrpSpPr>
        <p:grpSpPr>
          <a:xfrm>
            <a:off x="489996" y="5005633"/>
            <a:ext cx="3507538" cy="1513441"/>
            <a:chOff x="489996" y="5005633"/>
            <a:chExt cx="3507538" cy="151344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4F09642-54A8-B74C-B88C-38494A82237A}"/>
                </a:ext>
              </a:extLst>
            </p:cNvPr>
            <p:cNvSpPr txBox="1"/>
            <p:nvPr/>
          </p:nvSpPr>
          <p:spPr>
            <a:xfrm>
              <a:off x="547551" y="5005633"/>
              <a:ext cx="3449983" cy="147585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02060"/>
                  </a:solidFill>
                </a:defRPr>
              </a:lvl1pPr>
            </a:lstStyle>
            <a:p>
              <a:pPr>
                <a:lnSpc>
                  <a:spcPct val="110000"/>
                </a:lnSpc>
                <a:spcAft>
                  <a:spcPts val="300"/>
                </a:spcAft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TRUSTED ANCHORS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Governance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Council membership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Guide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 network evolution and product roadmap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Seed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the network with  supplier base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Provide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Industry SME and Thought Leadership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Recruit 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other Buyers to join network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D684E9-B86A-0D41-B5CB-C0A0F26C106A}"/>
                </a:ext>
              </a:extLst>
            </p:cNvPr>
            <p:cNvCxnSpPr>
              <a:cxnSpLocks/>
            </p:cNvCxnSpPr>
            <p:nvPr/>
          </p:nvCxnSpPr>
          <p:spPr>
            <a:xfrm>
              <a:off x="3924978" y="5400273"/>
              <a:ext cx="0" cy="1118801"/>
            </a:xfrm>
            <a:prstGeom prst="line">
              <a:avLst/>
            </a:prstGeom>
            <a:ln w="22225" cap="rnd">
              <a:solidFill>
                <a:srgbClr val="0075F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CA7F0CC-637B-0743-AF68-FCC2C181C6DA}"/>
                </a:ext>
              </a:extLst>
            </p:cNvPr>
            <p:cNvCxnSpPr>
              <a:cxnSpLocks/>
            </p:cNvCxnSpPr>
            <p:nvPr/>
          </p:nvCxnSpPr>
          <p:spPr>
            <a:xfrm>
              <a:off x="489996" y="6513760"/>
              <a:ext cx="3434982" cy="0"/>
            </a:xfrm>
            <a:prstGeom prst="line">
              <a:avLst/>
            </a:prstGeom>
            <a:ln w="22225" cap="rnd">
              <a:solidFill>
                <a:srgbClr val="0075F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59A268-1DAE-4E3E-AEE9-A7C00392C9A8}"/>
              </a:ext>
            </a:extLst>
          </p:cNvPr>
          <p:cNvGrpSpPr/>
          <p:nvPr/>
        </p:nvGrpSpPr>
        <p:grpSpPr>
          <a:xfrm>
            <a:off x="7935484" y="1499179"/>
            <a:ext cx="3836772" cy="1527149"/>
            <a:chOff x="7935484" y="1499179"/>
            <a:chExt cx="3836772" cy="152714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80A412F-8A7D-B44B-917C-265A0397B3D4}"/>
                </a:ext>
              </a:extLst>
            </p:cNvPr>
            <p:cNvSpPr txBox="1"/>
            <p:nvPr/>
          </p:nvSpPr>
          <p:spPr>
            <a:xfrm>
              <a:off x="7937552" y="1499179"/>
              <a:ext cx="3834704" cy="152714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02060"/>
                  </a:solidFill>
                </a:defRPr>
              </a:lvl1pPr>
            </a:lstStyle>
            <a:p>
              <a:pPr>
                <a:lnSpc>
                  <a:spcPct val="110000"/>
                </a:lnSpc>
                <a:spcAft>
                  <a:spcPts val="300"/>
                </a:spcAft>
              </a:pPr>
              <a:r>
                <a:rPr lang="en-I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BUSINESS NETWORKS &amp; 3RD PARTY DEVELOPERS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Potential for integration via </a:t>
              </a: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APIs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New &amp; consolidated </a:t>
              </a: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distribution channel 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Provides differentiated add-on </a:t>
              </a: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data &amp; insight services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Enhanced performance of </a:t>
              </a: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existing solutions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Referral </a:t>
              </a: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share potential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11A42C0-FC1E-1544-A8F1-D0E18EDFE5AB}"/>
                </a:ext>
              </a:extLst>
            </p:cNvPr>
            <p:cNvGrpSpPr/>
            <p:nvPr/>
          </p:nvGrpSpPr>
          <p:grpSpPr>
            <a:xfrm flipH="1">
              <a:off x="7935484" y="1875926"/>
              <a:ext cx="3434982" cy="1118801"/>
              <a:chOff x="3592259" y="5504773"/>
              <a:chExt cx="3434982" cy="1118801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E4FEA792-A691-E749-9B21-BAFC71209C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7241" y="5504773"/>
                <a:ext cx="0" cy="1118801"/>
              </a:xfrm>
              <a:prstGeom prst="line">
                <a:avLst/>
              </a:prstGeom>
              <a:ln w="22225" cap="rnd">
                <a:solidFill>
                  <a:srgbClr val="0075F2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10F1179-C691-8846-8B07-FE1FD91D6F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92259" y="6618260"/>
                <a:ext cx="3434982" cy="0"/>
              </a:xfrm>
              <a:prstGeom prst="line">
                <a:avLst/>
              </a:prstGeom>
              <a:ln w="22225" cap="rnd">
                <a:solidFill>
                  <a:srgbClr val="0075F2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5179D52-FB6F-40B8-ABAA-BF06726D5180}"/>
              </a:ext>
            </a:extLst>
          </p:cNvPr>
          <p:cNvGrpSpPr/>
          <p:nvPr/>
        </p:nvGrpSpPr>
        <p:grpSpPr>
          <a:xfrm>
            <a:off x="7984020" y="3419690"/>
            <a:ext cx="4036120" cy="1284661"/>
            <a:chOff x="7935484" y="5234413"/>
            <a:chExt cx="4036120" cy="128466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74C36CE-06B5-8E4F-A783-3C8B37FE2CD1}"/>
                </a:ext>
              </a:extLst>
            </p:cNvPr>
            <p:cNvSpPr txBox="1"/>
            <p:nvPr/>
          </p:nvSpPr>
          <p:spPr>
            <a:xfrm>
              <a:off x="7937551" y="5234413"/>
              <a:ext cx="4034053" cy="124707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02060"/>
                  </a:solidFill>
                </a:defRPr>
              </a:lvl1pPr>
            </a:lstStyle>
            <a:p>
              <a:pPr>
                <a:lnSpc>
                  <a:spcPct val="110000"/>
                </a:lnSpc>
                <a:spcAft>
                  <a:spcPts val="300"/>
                </a:spcAft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AUDIT / COMPLIANCE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Easy, trusted 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access to supplier compliance data 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Substantiates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credibility &amp; compliance of network members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Provide data 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and reporting on suppliers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Enforcement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of legal and regulatory framework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705811EC-6007-1949-B683-4CB97384D5E5}"/>
                </a:ext>
              </a:extLst>
            </p:cNvPr>
            <p:cNvGrpSpPr/>
            <p:nvPr/>
          </p:nvGrpSpPr>
          <p:grpSpPr>
            <a:xfrm flipH="1">
              <a:off x="7935484" y="5400273"/>
              <a:ext cx="3434982" cy="1118801"/>
              <a:chOff x="3592259" y="5504773"/>
              <a:chExt cx="3434982" cy="1118801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2E246941-92EA-4C4B-B2DB-93BC7735DA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7241" y="5504773"/>
                <a:ext cx="0" cy="1118801"/>
              </a:xfrm>
              <a:prstGeom prst="line">
                <a:avLst/>
              </a:prstGeom>
              <a:ln w="22225" cap="rnd">
                <a:solidFill>
                  <a:srgbClr val="0075F2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0C928FE9-C904-504B-BB5F-752F875106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92259" y="6618260"/>
                <a:ext cx="3434982" cy="0"/>
              </a:xfrm>
              <a:prstGeom prst="line">
                <a:avLst/>
              </a:prstGeom>
              <a:ln w="22225" cap="rnd">
                <a:solidFill>
                  <a:srgbClr val="0075F2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E0FC20E7-435C-C94C-92A1-EE6EE4858BE1}"/>
              </a:ext>
            </a:extLst>
          </p:cNvPr>
          <p:cNvSpPr txBox="1"/>
          <p:nvPr/>
        </p:nvSpPr>
        <p:spPr>
          <a:xfrm>
            <a:off x="7983953" y="5161796"/>
            <a:ext cx="3619902" cy="12855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</a:defRPr>
            </a:lvl1pPr>
          </a:lstStyle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VERIFIERS &amp; CERTIFICATE ISSUERS</a:t>
            </a:r>
          </a:p>
          <a:p>
            <a:pPr marL="120650" indent="-120650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New,</a:t>
            </a:r>
            <a:r>
              <a:rPr lang="en-IN" sz="1200" b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consolidated distribution channel </a:t>
            </a:r>
          </a:p>
          <a:p>
            <a:pPr marL="120650" indent="-120650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Simplified</a:t>
            </a:r>
            <a:r>
              <a:rPr lang="en-IN" sz="1200" b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transaction base (single invoice/collection)</a:t>
            </a:r>
          </a:p>
          <a:p>
            <a:pPr marL="120650" indent="-120650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Share</a:t>
            </a:r>
            <a:r>
              <a:rPr lang="en-IN" sz="1200" b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of new revenue / payment for service</a:t>
            </a:r>
          </a:p>
          <a:p>
            <a:pPr marL="120650" indent="-120650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Provide validated </a:t>
            </a:r>
            <a:r>
              <a:rPr lang="en-IN" sz="1200" b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information to network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0BFB59A-8362-BD4D-BBB6-F0A08163D535}"/>
              </a:ext>
            </a:extLst>
          </p:cNvPr>
          <p:cNvCxnSpPr>
            <a:cxnSpLocks/>
            <a:stCxn id="71" idx="3"/>
          </p:cNvCxnSpPr>
          <p:nvPr/>
        </p:nvCxnSpPr>
        <p:spPr>
          <a:xfrm flipH="1">
            <a:off x="7702095" y="5948152"/>
            <a:ext cx="47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0D194B5-997E-6048-AD40-F34BBE921C0C}"/>
              </a:ext>
            </a:extLst>
          </p:cNvPr>
          <p:cNvGrpSpPr/>
          <p:nvPr/>
        </p:nvGrpSpPr>
        <p:grpSpPr>
          <a:xfrm flipH="1">
            <a:off x="7994133" y="5345905"/>
            <a:ext cx="3434982" cy="1118801"/>
            <a:chOff x="3592259" y="5504773"/>
            <a:chExt cx="3434982" cy="1118801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6190B3D-7EDA-9546-8F25-EE5DD6245D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7241" y="5504773"/>
              <a:ext cx="0" cy="1118801"/>
            </a:xfrm>
            <a:prstGeom prst="line">
              <a:avLst/>
            </a:prstGeom>
            <a:ln w="22225" cap="rnd">
              <a:solidFill>
                <a:srgbClr val="0075F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99102E6-AB21-7B4E-8779-292F8AD12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2259" y="6618260"/>
              <a:ext cx="3434982" cy="0"/>
            </a:xfrm>
            <a:prstGeom prst="line">
              <a:avLst/>
            </a:prstGeom>
            <a:ln w="22225" cap="rnd">
              <a:solidFill>
                <a:srgbClr val="0075F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A179C56-363A-604C-9E7B-AC5F0FF3B83E}"/>
              </a:ext>
            </a:extLst>
          </p:cNvPr>
          <p:cNvCxnSpPr>
            <a:cxnSpLocks/>
          </p:cNvCxnSpPr>
          <p:nvPr/>
        </p:nvCxnSpPr>
        <p:spPr>
          <a:xfrm flipH="1">
            <a:off x="7655740" y="4157377"/>
            <a:ext cx="29199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581CFC0-D524-47EE-A28C-FAC509623CC1}"/>
              </a:ext>
            </a:extLst>
          </p:cNvPr>
          <p:cNvGrpSpPr/>
          <p:nvPr/>
        </p:nvGrpSpPr>
        <p:grpSpPr>
          <a:xfrm>
            <a:off x="489996" y="3151618"/>
            <a:ext cx="3673825" cy="1569893"/>
            <a:chOff x="489996" y="3151618"/>
            <a:chExt cx="3673825" cy="156989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CB3EA06-DB15-6C40-A769-EAE53F6537C6}"/>
                </a:ext>
              </a:extLst>
            </p:cNvPr>
            <p:cNvSpPr txBox="1"/>
            <p:nvPr/>
          </p:nvSpPr>
          <p:spPr>
            <a:xfrm>
              <a:off x="547552" y="3151618"/>
              <a:ext cx="3449983" cy="15527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02060"/>
                  </a:solidFill>
                </a:defRPr>
              </a:lvl1pPr>
            </a:lstStyle>
            <a:p>
              <a:pPr>
                <a:lnSpc>
                  <a:spcPct val="110000"/>
                </a:lnSpc>
                <a:spcAft>
                  <a:spcPts val="300"/>
                </a:spcAft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OWNER/OPERATOR</a:t>
              </a:r>
            </a:p>
            <a:p>
              <a:pPr marL="120650" lvl="0" indent="-120650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Establish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and operate network (performance, security)</a:t>
              </a:r>
            </a:p>
            <a:p>
              <a:pPr marL="120650" lvl="0" indent="-120650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Oversee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evolution of network </a:t>
              </a:r>
            </a:p>
            <a:p>
              <a:pPr marL="120650" lvl="0" indent="-120650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Provide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Governance Council leadership</a:t>
              </a:r>
            </a:p>
            <a:p>
              <a:pPr marL="120650" lvl="0" indent="-120650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Oversee</a:t>
              </a:r>
              <a:r>
                <a:rPr lang="en-IN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Portfolio, Investment, &amp; Financial Performance</a:t>
              </a: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BB83428-C771-264B-9FF9-AB5676E09D2D}"/>
                </a:ext>
              </a:extLst>
            </p:cNvPr>
            <p:cNvCxnSpPr>
              <a:cxnSpLocks/>
            </p:cNvCxnSpPr>
            <p:nvPr/>
          </p:nvCxnSpPr>
          <p:spPr>
            <a:xfrm>
              <a:off x="3924978" y="3602710"/>
              <a:ext cx="0" cy="1118801"/>
            </a:xfrm>
            <a:prstGeom prst="line">
              <a:avLst/>
            </a:prstGeom>
            <a:ln w="22225" cap="rnd">
              <a:solidFill>
                <a:srgbClr val="0075F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BA86F5D-EE6F-E24D-AF2B-989F6E5A6B63}"/>
                </a:ext>
              </a:extLst>
            </p:cNvPr>
            <p:cNvCxnSpPr>
              <a:cxnSpLocks/>
            </p:cNvCxnSpPr>
            <p:nvPr/>
          </p:nvCxnSpPr>
          <p:spPr>
            <a:xfrm>
              <a:off x="489996" y="4716197"/>
              <a:ext cx="3434982" cy="0"/>
            </a:xfrm>
            <a:prstGeom prst="line">
              <a:avLst/>
            </a:prstGeom>
            <a:ln w="22225" cap="rnd">
              <a:solidFill>
                <a:srgbClr val="0075F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284735A-C7CA-0D44-9CD1-D1982FD22928}"/>
                </a:ext>
              </a:extLst>
            </p:cNvPr>
            <p:cNvCxnSpPr>
              <a:cxnSpLocks/>
              <a:stCxn id="74" idx="1"/>
            </p:cNvCxnSpPr>
            <p:nvPr/>
          </p:nvCxnSpPr>
          <p:spPr>
            <a:xfrm flipH="1">
              <a:off x="3911173" y="4191678"/>
              <a:ext cx="252648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3409E0D-FD5F-43A5-BD45-C4A8EEB7559C}"/>
              </a:ext>
            </a:extLst>
          </p:cNvPr>
          <p:cNvGrpSpPr/>
          <p:nvPr/>
        </p:nvGrpSpPr>
        <p:grpSpPr>
          <a:xfrm>
            <a:off x="4248955" y="1124008"/>
            <a:ext cx="3434982" cy="1315544"/>
            <a:chOff x="4248955" y="1124008"/>
            <a:chExt cx="3434982" cy="131554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38CF06F-0AA8-E94E-8626-0E99824DC4F9}"/>
                </a:ext>
              </a:extLst>
            </p:cNvPr>
            <p:cNvSpPr txBox="1"/>
            <p:nvPr/>
          </p:nvSpPr>
          <p:spPr>
            <a:xfrm>
              <a:off x="4274861" y="1231706"/>
              <a:ext cx="3304494" cy="101829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02060"/>
                  </a:solidFill>
                </a:defRPr>
              </a:lvl1pPr>
            </a:lstStyle>
            <a:p>
              <a:pPr>
                <a:lnSpc>
                  <a:spcPct val="110000"/>
                </a:lnSpc>
                <a:spcAft>
                  <a:spcPts val="300"/>
                </a:spcAft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SUPPLIERS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Easy discovery </a:t>
              </a:r>
              <a:r>
                <a:rPr 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to network Buyers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Reduced cycle time</a:t>
              </a:r>
              <a:r>
                <a:rPr 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, cost, and effort to onboard </a:t>
              </a:r>
            </a:p>
            <a:p>
              <a:pPr marL="120650" indent="-120650">
                <a:lnSpc>
                  <a:spcPct val="11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Provide real time </a:t>
              </a:r>
              <a:r>
                <a:rPr 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information updates to buyers</a:t>
              </a: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324492D-D878-3C44-A6B9-59B240583D88}"/>
                </a:ext>
              </a:extLst>
            </p:cNvPr>
            <p:cNvCxnSpPr>
              <a:cxnSpLocks/>
              <a:stCxn id="69" idx="0"/>
              <a:endCxn id="51" idx="2"/>
            </p:cNvCxnSpPr>
            <p:nvPr/>
          </p:nvCxnSpPr>
          <p:spPr>
            <a:xfrm flipH="1" flipV="1">
              <a:off x="5927108" y="2249998"/>
              <a:ext cx="4149" cy="18955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B83EF745-84E6-A842-97C4-7B5B7F4D9AE6}"/>
                </a:ext>
              </a:extLst>
            </p:cNvPr>
            <p:cNvGrpSpPr/>
            <p:nvPr/>
          </p:nvGrpSpPr>
          <p:grpSpPr>
            <a:xfrm flipH="1">
              <a:off x="4248955" y="1124008"/>
              <a:ext cx="3434982" cy="1118801"/>
              <a:chOff x="3592259" y="5504773"/>
              <a:chExt cx="3434982" cy="1118801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5073072-024B-C84E-8F73-A09C03E895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7241" y="5504773"/>
                <a:ext cx="0" cy="1118801"/>
              </a:xfrm>
              <a:prstGeom prst="line">
                <a:avLst/>
              </a:prstGeom>
              <a:ln w="22225" cap="rnd">
                <a:solidFill>
                  <a:srgbClr val="0075F2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C91D161A-0CEE-A94B-A9CB-F49FB51017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92259" y="6618260"/>
                <a:ext cx="3434982" cy="0"/>
              </a:xfrm>
              <a:prstGeom prst="line">
                <a:avLst/>
              </a:prstGeom>
              <a:ln w="22225" cap="rnd">
                <a:solidFill>
                  <a:srgbClr val="0075F2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E2C709A0-9C15-064D-926D-7AC6F9CC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384048" cy="365125"/>
          </a:xfrm>
        </p:spPr>
        <p:txBody>
          <a:bodyPr/>
          <a:lstStyle/>
          <a:p>
            <a:fld id="{174BF688-722C-0642-940A-4684AAD29C2A}" type="slidenum">
              <a:rPr lang="en-US" smtClean="0"/>
              <a:t>14</a:t>
            </a:fld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6715B96F-E981-4DC6-A116-A92D1AE8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8880" y="6492239"/>
            <a:ext cx="2103120" cy="365760"/>
          </a:xfrm>
        </p:spPr>
        <p:txBody>
          <a:bodyPr/>
          <a:lstStyle/>
          <a:p>
            <a:r>
              <a:rPr lang="en-US" dirty="0"/>
              <a:t>Copyright © 2020 CHAINYARD™️</a:t>
            </a:r>
          </a:p>
        </p:txBody>
      </p:sp>
    </p:spTree>
    <p:extLst>
      <p:ext uri="{BB962C8B-B14F-4D97-AF65-F5344CB8AC3E}">
        <p14:creationId xmlns:p14="http://schemas.microsoft.com/office/powerpoint/2010/main" val="22447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59C00F-5DA9-FE4C-8D7F-FB1E4438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CCB5FA-DF5B-7F41-9FC4-C93DFC2C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DATA HIERARCHY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70BDE5-4FF9-424F-945D-7D6F7552CD24}"/>
              </a:ext>
            </a:extLst>
          </p:cNvPr>
          <p:cNvGrpSpPr/>
          <p:nvPr/>
        </p:nvGrpSpPr>
        <p:grpSpPr>
          <a:xfrm>
            <a:off x="87668" y="1481942"/>
            <a:ext cx="5219893" cy="5119181"/>
            <a:chOff x="87668" y="1481942"/>
            <a:chExt cx="5219893" cy="5119181"/>
          </a:xfrm>
        </p:grpSpPr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62A618AC-8EBC-4CB3-A82E-F54844EE5F90}"/>
                </a:ext>
              </a:extLst>
            </p:cNvPr>
            <p:cNvSpPr/>
            <p:nvPr/>
          </p:nvSpPr>
          <p:spPr>
            <a:xfrm rot="9235214">
              <a:off x="477673" y="5082694"/>
              <a:ext cx="700397" cy="194707"/>
            </a:xfrm>
            <a:custGeom>
              <a:avLst/>
              <a:gdLst>
                <a:gd name="connsiteX0" fmla="*/ 0 w 431308"/>
                <a:gd name="connsiteY0" fmla="*/ 124618 h 124618"/>
                <a:gd name="connsiteX1" fmla="*/ 191660 w 431308"/>
                <a:gd name="connsiteY1" fmla="*/ 0 h 124618"/>
                <a:gd name="connsiteX2" fmla="*/ 431308 w 431308"/>
                <a:gd name="connsiteY2" fmla="*/ 124618 h 12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08" h="124618">
                  <a:moveTo>
                    <a:pt x="0" y="124618"/>
                  </a:moveTo>
                  <a:lnTo>
                    <a:pt x="191660" y="0"/>
                  </a:lnTo>
                  <a:lnTo>
                    <a:pt x="431308" y="1246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117C8EF3-9BA9-4621-92B1-DEB6F63ADC9A}"/>
                </a:ext>
              </a:extLst>
            </p:cNvPr>
            <p:cNvSpPr/>
            <p:nvPr/>
          </p:nvSpPr>
          <p:spPr>
            <a:xfrm rot="12364786" flipH="1">
              <a:off x="4217263" y="5080388"/>
              <a:ext cx="700397" cy="194707"/>
            </a:xfrm>
            <a:custGeom>
              <a:avLst/>
              <a:gdLst>
                <a:gd name="connsiteX0" fmla="*/ 0 w 431308"/>
                <a:gd name="connsiteY0" fmla="*/ 124618 h 124618"/>
                <a:gd name="connsiteX1" fmla="*/ 191660 w 431308"/>
                <a:gd name="connsiteY1" fmla="*/ 0 h 124618"/>
                <a:gd name="connsiteX2" fmla="*/ 431308 w 431308"/>
                <a:gd name="connsiteY2" fmla="*/ 124618 h 12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08" h="124618">
                  <a:moveTo>
                    <a:pt x="0" y="124618"/>
                  </a:moveTo>
                  <a:lnTo>
                    <a:pt x="191660" y="0"/>
                  </a:lnTo>
                  <a:lnTo>
                    <a:pt x="431308" y="1246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40341904-6DB5-4BE2-91E1-7EF91B88B83E}"/>
                </a:ext>
              </a:extLst>
            </p:cNvPr>
            <p:cNvSpPr/>
            <p:nvPr/>
          </p:nvSpPr>
          <p:spPr>
            <a:xfrm rot="9235214">
              <a:off x="1158121" y="3782165"/>
              <a:ext cx="700397" cy="194707"/>
            </a:xfrm>
            <a:custGeom>
              <a:avLst/>
              <a:gdLst>
                <a:gd name="connsiteX0" fmla="*/ 0 w 431308"/>
                <a:gd name="connsiteY0" fmla="*/ 124618 h 124618"/>
                <a:gd name="connsiteX1" fmla="*/ 191660 w 431308"/>
                <a:gd name="connsiteY1" fmla="*/ 0 h 124618"/>
                <a:gd name="connsiteX2" fmla="*/ 431308 w 431308"/>
                <a:gd name="connsiteY2" fmla="*/ 124618 h 12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08" h="124618">
                  <a:moveTo>
                    <a:pt x="0" y="124618"/>
                  </a:moveTo>
                  <a:lnTo>
                    <a:pt x="191660" y="0"/>
                  </a:lnTo>
                  <a:lnTo>
                    <a:pt x="431308" y="1246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52A1D017-4561-4FFF-A288-D8182E0360CF}"/>
                </a:ext>
              </a:extLst>
            </p:cNvPr>
            <p:cNvSpPr/>
            <p:nvPr/>
          </p:nvSpPr>
          <p:spPr>
            <a:xfrm rot="12364786" flipH="1">
              <a:off x="3532679" y="3783162"/>
              <a:ext cx="700397" cy="194707"/>
            </a:xfrm>
            <a:custGeom>
              <a:avLst/>
              <a:gdLst>
                <a:gd name="connsiteX0" fmla="*/ 0 w 431308"/>
                <a:gd name="connsiteY0" fmla="*/ 124618 h 124618"/>
                <a:gd name="connsiteX1" fmla="*/ 191660 w 431308"/>
                <a:gd name="connsiteY1" fmla="*/ 0 h 124618"/>
                <a:gd name="connsiteX2" fmla="*/ 431308 w 431308"/>
                <a:gd name="connsiteY2" fmla="*/ 124618 h 12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08" h="124618">
                  <a:moveTo>
                    <a:pt x="0" y="124618"/>
                  </a:moveTo>
                  <a:lnTo>
                    <a:pt x="191660" y="0"/>
                  </a:lnTo>
                  <a:lnTo>
                    <a:pt x="431308" y="1246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C33DD306-5A10-4DAC-B8B7-F8A0BCE36949}"/>
                </a:ext>
              </a:extLst>
            </p:cNvPr>
            <p:cNvSpPr/>
            <p:nvPr/>
          </p:nvSpPr>
          <p:spPr>
            <a:xfrm rot="9235214">
              <a:off x="1730767" y="2683636"/>
              <a:ext cx="700397" cy="177907"/>
            </a:xfrm>
            <a:custGeom>
              <a:avLst/>
              <a:gdLst>
                <a:gd name="connsiteX0" fmla="*/ 0 w 431308"/>
                <a:gd name="connsiteY0" fmla="*/ 124618 h 124618"/>
                <a:gd name="connsiteX1" fmla="*/ 191660 w 431308"/>
                <a:gd name="connsiteY1" fmla="*/ 0 h 124618"/>
                <a:gd name="connsiteX2" fmla="*/ 431308 w 431308"/>
                <a:gd name="connsiteY2" fmla="*/ 124618 h 12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08" h="124618">
                  <a:moveTo>
                    <a:pt x="0" y="124618"/>
                  </a:moveTo>
                  <a:lnTo>
                    <a:pt x="191660" y="0"/>
                  </a:lnTo>
                  <a:lnTo>
                    <a:pt x="431308" y="1246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2E5BFE6-FC78-B847-BD82-D28D71440503}"/>
                </a:ext>
              </a:extLst>
            </p:cNvPr>
            <p:cNvSpPr/>
            <p:nvPr/>
          </p:nvSpPr>
          <p:spPr>
            <a:xfrm rot="12364786" flipH="1">
              <a:off x="2957955" y="2675351"/>
              <a:ext cx="700397" cy="194707"/>
            </a:xfrm>
            <a:custGeom>
              <a:avLst/>
              <a:gdLst>
                <a:gd name="connsiteX0" fmla="*/ 0 w 431308"/>
                <a:gd name="connsiteY0" fmla="*/ 124618 h 124618"/>
                <a:gd name="connsiteX1" fmla="*/ 191660 w 431308"/>
                <a:gd name="connsiteY1" fmla="*/ 0 h 124618"/>
                <a:gd name="connsiteX2" fmla="*/ 431308 w 431308"/>
                <a:gd name="connsiteY2" fmla="*/ 124618 h 12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08" h="124618">
                  <a:moveTo>
                    <a:pt x="0" y="124618"/>
                  </a:moveTo>
                  <a:lnTo>
                    <a:pt x="191660" y="0"/>
                  </a:lnTo>
                  <a:lnTo>
                    <a:pt x="431308" y="1246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69EA3A-8312-954A-80C4-E5FC505819D5}"/>
                </a:ext>
              </a:extLst>
            </p:cNvPr>
            <p:cNvSpPr txBox="1"/>
            <p:nvPr/>
          </p:nvSpPr>
          <p:spPr>
            <a:xfrm>
              <a:off x="1665455" y="6111643"/>
              <a:ext cx="220110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>
                      <a:lumMod val="9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rPr>
                <a:t>FOUNDATION</a:t>
              </a:r>
              <a:endParaRPr lang="en-US" sz="1400" b="1" dirty="0">
                <a:solidFill>
                  <a:schemeClr val="bg1">
                    <a:lumMod val="9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A26DE57F-F0C6-4948-B849-7CD4BC03CA16}"/>
                </a:ext>
              </a:extLst>
            </p:cNvPr>
            <p:cNvSpPr/>
            <p:nvPr/>
          </p:nvSpPr>
          <p:spPr>
            <a:xfrm>
              <a:off x="1903229" y="1481942"/>
              <a:ext cx="1588771" cy="1355975"/>
            </a:xfrm>
            <a:prstGeom prst="triangle">
              <a:avLst/>
            </a:prstGeom>
            <a:solidFill>
              <a:srgbClr val="7D98C7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FA07B31C-8D21-EB40-986C-7BA5B20F3454}"/>
                </a:ext>
              </a:extLst>
            </p:cNvPr>
            <p:cNvSpPr/>
            <p:nvPr/>
          </p:nvSpPr>
          <p:spPr>
            <a:xfrm>
              <a:off x="1328759" y="2837917"/>
              <a:ext cx="2737711" cy="1133271"/>
            </a:xfrm>
            <a:prstGeom prst="trapezoid">
              <a:avLst>
                <a:gd name="adj" fmla="val 35926"/>
              </a:avLst>
            </a:prstGeom>
            <a:solidFill>
              <a:srgbClr val="657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EAC5AC8F-6F3D-8640-A846-29A932C50E09}"/>
                </a:ext>
              </a:extLst>
            </p:cNvPr>
            <p:cNvSpPr/>
            <p:nvPr/>
          </p:nvSpPr>
          <p:spPr>
            <a:xfrm>
              <a:off x="635601" y="3943877"/>
              <a:ext cx="4124026" cy="1297442"/>
            </a:xfrm>
            <a:prstGeom prst="trapezoid">
              <a:avLst>
                <a:gd name="adj" fmla="val 40123"/>
              </a:avLst>
            </a:prstGeom>
            <a:solidFill>
              <a:srgbClr val="37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75B368D-7691-4BA1-A84B-CBB470E43919}"/>
                </a:ext>
              </a:extLst>
            </p:cNvPr>
            <p:cNvSpPr/>
            <p:nvPr/>
          </p:nvSpPr>
          <p:spPr>
            <a:xfrm>
              <a:off x="87668" y="5241319"/>
              <a:ext cx="5219893" cy="1359804"/>
            </a:xfrm>
            <a:prstGeom prst="trapezoid">
              <a:avLst>
                <a:gd name="adj" fmla="val 28502"/>
              </a:avLst>
            </a:prstGeom>
            <a:solidFill>
              <a:srgbClr val="212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FFB112E-1C6B-4946-B31D-50B1614B59D1}"/>
                </a:ext>
              </a:extLst>
            </p:cNvPr>
            <p:cNvGrpSpPr/>
            <p:nvPr/>
          </p:nvGrpSpPr>
          <p:grpSpPr>
            <a:xfrm>
              <a:off x="1905315" y="2023413"/>
              <a:ext cx="1588770" cy="748504"/>
              <a:chOff x="1905315" y="2023413"/>
              <a:chExt cx="1588770" cy="74850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32AED3-B90B-044C-BC0F-6C31A6BBCB3D}"/>
                  </a:ext>
                </a:extLst>
              </p:cNvPr>
              <p:cNvSpPr txBox="1"/>
              <p:nvPr/>
            </p:nvSpPr>
            <p:spPr>
              <a:xfrm>
                <a:off x="1905315" y="2464140"/>
                <a:ext cx="158877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BUYER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02633D9-5F34-488D-B056-22D7490E7508}"/>
                  </a:ext>
                </a:extLst>
              </p:cNvPr>
              <p:cNvSpPr/>
              <p:nvPr/>
            </p:nvSpPr>
            <p:spPr>
              <a:xfrm>
                <a:off x="2422486" y="2023413"/>
                <a:ext cx="457200" cy="457200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692109-8239-4A33-B821-8F01AEC3855F}"/>
                </a:ext>
              </a:extLst>
            </p:cNvPr>
            <p:cNvGrpSpPr/>
            <p:nvPr/>
          </p:nvGrpSpPr>
          <p:grpSpPr>
            <a:xfrm>
              <a:off x="1905315" y="3053148"/>
              <a:ext cx="1588770" cy="822304"/>
              <a:chOff x="1905315" y="3053148"/>
              <a:chExt cx="1588770" cy="82230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5023C9-4D74-4555-A5C5-1381F41FE783}"/>
                  </a:ext>
                </a:extLst>
              </p:cNvPr>
              <p:cNvSpPr txBox="1"/>
              <p:nvPr/>
            </p:nvSpPr>
            <p:spPr>
              <a:xfrm>
                <a:off x="1905315" y="3567675"/>
                <a:ext cx="158877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GEOGRAPHIC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7BE68D0-9BC9-43CA-A47F-2672C913B71B}"/>
                  </a:ext>
                </a:extLst>
              </p:cNvPr>
              <p:cNvSpPr/>
              <p:nvPr/>
            </p:nvSpPr>
            <p:spPr>
              <a:xfrm>
                <a:off x="2469014" y="3053148"/>
                <a:ext cx="457200" cy="457200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8849A46-24C7-424B-9BF5-9D99F5253065}"/>
                </a:ext>
              </a:extLst>
            </p:cNvPr>
            <p:cNvGrpSpPr/>
            <p:nvPr/>
          </p:nvGrpSpPr>
          <p:grpSpPr>
            <a:xfrm>
              <a:off x="1865661" y="4209024"/>
              <a:ext cx="1588770" cy="859585"/>
              <a:chOff x="1865661" y="4209024"/>
              <a:chExt cx="1588770" cy="85958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A38C5CE-32E6-443A-B2EF-8526E2F45A60}"/>
                  </a:ext>
                </a:extLst>
              </p:cNvPr>
              <p:cNvSpPr txBox="1"/>
              <p:nvPr/>
            </p:nvSpPr>
            <p:spPr>
              <a:xfrm>
                <a:off x="1865661" y="4760832"/>
                <a:ext cx="158877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INDUSTRY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9A515C3-BE5E-42D6-A78D-5F5B3B2EA9ED}"/>
                  </a:ext>
                </a:extLst>
              </p:cNvPr>
              <p:cNvSpPr/>
              <p:nvPr/>
            </p:nvSpPr>
            <p:spPr>
              <a:xfrm>
                <a:off x="2406643" y="4209024"/>
                <a:ext cx="457200" cy="457200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803DC60-94FF-45D6-84CC-20B08C5C5686}"/>
                </a:ext>
              </a:extLst>
            </p:cNvPr>
            <p:cNvGrpSpPr/>
            <p:nvPr/>
          </p:nvGrpSpPr>
          <p:grpSpPr>
            <a:xfrm>
              <a:off x="1869452" y="5558028"/>
              <a:ext cx="1588770" cy="818543"/>
              <a:chOff x="1869452" y="5558028"/>
              <a:chExt cx="1588770" cy="81854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5249B5A-322B-4FDC-9120-4825678F4249}"/>
                  </a:ext>
                </a:extLst>
              </p:cNvPr>
              <p:cNvSpPr txBox="1"/>
              <p:nvPr/>
            </p:nvSpPr>
            <p:spPr>
              <a:xfrm>
                <a:off x="1869452" y="6068794"/>
                <a:ext cx="158877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COMMON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B8EAB13-762C-4835-A100-C63397C1F0B2}"/>
                  </a:ext>
                </a:extLst>
              </p:cNvPr>
              <p:cNvSpPr/>
              <p:nvPr/>
            </p:nvSpPr>
            <p:spPr>
              <a:xfrm>
                <a:off x="2406643" y="5558028"/>
                <a:ext cx="457200" cy="457200"/>
              </a:xfrm>
              <a:prstGeom prst="rect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5F4CE0D3-0DD1-49BA-BB39-CE5C063BB0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6006" y="950675"/>
            <a:ext cx="6409870" cy="4841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b="1" dirty="0">
                <a:latin typeface="Avenir Next Demi Bold" panose="020B0503020202020204" pitchFamily="34" charset="0"/>
              </a:rPr>
              <a:t>Common, standardized supplier data content and questionnaire detail is key to the network’s value proposition </a:t>
            </a:r>
          </a:p>
        </p:txBody>
      </p:sp>
      <p:cxnSp>
        <p:nvCxnSpPr>
          <p:cNvPr id="6" name="Straight Connector 5" hidden="1">
            <a:extLst>
              <a:ext uri="{FF2B5EF4-FFF2-40B4-BE49-F238E27FC236}">
                <a16:creationId xmlns:a16="http://schemas.microsoft.com/office/drawing/2014/main" id="{8DB4F194-920D-4601-B4A0-727CE5DE88C8}"/>
              </a:ext>
            </a:extLst>
          </p:cNvPr>
          <p:cNvCxnSpPr/>
          <p:nvPr/>
        </p:nvCxnSpPr>
        <p:spPr>
          <a:xfrm flipH="1" flipV="1">
            <a:off x="9547114" y="1427752"/>
            <a:ext cx="2675413" cy="4945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3A9DC5-B299-5D4E-8AE8-0DFF0E364EBA}"/>
              </a:ext>
            </a:extLst>
          </p:cNvPr>
          <p:cNvGrpSpPr/>
          <p:nvPr/>
        </p:nvGrpSpPr>
        <p:grpSpPr>
          <a:xfrm>
            <a:off x="2705099" y="1616004"/>
            <a:ext cx="9499601" cy="4925291"/>
            <a:chOff x="2705099" y="1616004"/>
            <a:chExt cx="9499601" cy="4925291"/>
          </a:xfrm>
        </p:grpSpPr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4AC1040B-5F15-4F73-BC67-63785E47B2B1}"/>
                </a:ext>
              </a:extLst>
            </p:cNvPr>
            <p:cNvSpPr/>
            <p:nvPr/>
          </p:nvSpPr>
          <p:spPr>
            <a:xfrm flipV="1">
              <a:off x="4597908" y="5434038"/>
              <a:ext cx="7606792" cy="1107257"/>
            </a:xfrm>
            <a:prstGeom prst="parallelogram">
              <a:avLst>
                <a:gd name="adj" fmla="val 53838"/>
              </a:avLst>
            </a:prstGeom>
            <a:solidFill>
              <a:srgbClr val="207EE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B1355161-046C-45B1-A420-B501B27A646B}"/>
                </a:ext>
              </a:extLst>
            </p:cNvPr>
            <p:cNvSpPr/>
            <p:nvPr/>
          </p:nvSpPr>
          <p:spPr>
            <a:xfrm flipV="1">
              <a:off x="3930242" y="4161361"/>
              <a:ext cx="7606792" cy="1107257"/>
            </a:xfrm>
            <a:prstGeom prst="parallelogram">
              <a:avLst>
                <a:gd name="adj" fmla="val 53838"/>
              </a:avLst>
            </a:prstGeom>
            <a:solidFill>
              <a:srgbClr val="207EE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12DEC5D-5441-445F-ACB8-3C72260E6847}"/>
                </a:ext>
              </a:extLst>
            </p:cNvPr>
            <p:cNvSpPr/>
            <p:nvPr/>
          </p:nvSpPr>
          <p:spPr>
            <a:xfrm flipV="1">
              <a:off x="3231711" y="2888683"/>
              <a:ext cx="7606792" cy="1107257"/>
            </a:xfrm>
            <a:prstGeom prst="parallelogram">
              <a:avLst>
                <a:gd name="adj" fmla="val 53838"/>
              </a:avLst>
            </a:prstGeom>
            <a:solidFill>
              <a:srgbClr val="207EE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8F613C3-623C-884D-AE52-A876F85DAE53}"/>
                </a:ext>
              </a:extLst>
            </p:cNvPr>
            <p:cNvSpPr/>
            <p:nvPr/>
          </p:nvSpPr>
          <p:spPr>
            <a:xfrm flipV="1">
              <a:off x="2705099" y="1616004"/>
              <a:ext cx="7463465" cy="1107257"/>
            </a:xfrm>
            <a:prstGeom prst="parallelogram">
              <a:avLst>
                <a:gd name="adj" fmla="val 53838"/>
              </a:avLst>
            </a:prstGeom>
            <a:solidFill>
              <a:srgbClr val="207EE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99DA52-6091-4E62-AD03-40C1D71C4046}"/>
                </a:ext>
              </a:extLst>
            </p:cNvPr>
            <p:cNvSpPr txBox="1"/>
            <p:nvPr/>
          </p:nvSpPr>
          <p:spPr>
            <a:xfrm>
              <a:off x="4829022" y="3019118"/>
              <a:ext cx="5123518" cy="846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Supplier information specific to the location which business is conducted</a:t>
              </a:r>
            </a:p>
            <a:p>
              <a:pPr>
                <a:spcAft>
                  <a:spcPts val="600"/>
                </a:spcAft>
              </a:pP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Standard questionnaires and content based on geographic presence </a:t>
              </a:r>
            </a:p>
            <a:p>
              <a:pPr>
                <a:spcAft>
                  <a:spcPts val="600"/>
                </a:spcAft>
              </a:pP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Information revealed only to Buyers operating in those regions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5F64880-22FA-40DC-A0C2-DB1741B65B68}"/>
                </a:ext>
              </a:extLst>
            </p:cNvPr>
            <p:cNvSpPr txBox="1"/>
            <p:nvPr/>
          </p:nvSpPr>
          <p:spPr>
            <a:xfrm>
              <a:off x="5485162" y="4291796"/>
              <a:ext cx="5900421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Supplier information specific to the industry which business operates</a:t>
              </a:r>
            </a:p>
            <a:p>
              <a:pPr>
                <a:spcAft>
                  <a:spcPts val="600"/>
                </a:spcAft>
              </a:pP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Standard questionnaires and content based on industry</a:t>
              </a:r>
            </a:p>
            <a:p>
              <a:pPr>
                <a:spcAft>
                  <a:spcPts val="600"/>
                </a:spcAft>
              </a:pP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Information revealed only to Buyers operating in those industries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4EE8D4-76F0-4D77-9A96-613DB3C2DDB4}"/>
                </a:ext>
              </a:extLst>
            </p:cNvPr>
            <p:cNvSpPr txBox="1"/>
            <p:nvPr/>
          </p:nvSpPr>
          <p:spPr>
            <a:xfrm>
              <a:off x="3944829" y="1746439"/>
              <a:ext cx="5700101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Supplier information specific to the Buyer</a:t>
              </a:r>
            </a:p>
            <a:p>
              <a:pPr>
                <a:spcAft>
                  <a:spcPts val="600"/>
                </a:spcAft>
              </a:pP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Custom questionnaires provided by Buyer</a:t>
              </a:r>
            </a:p>
            <a:p>
              <a:pPr>
                <a:spcAft>
                  <a:spcPts val="600"/>
                </a:spcAft>
              </a:pP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Information revealed only to Buyer; not available to others on network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1918E29-DCE6-4887-8AB8-1EDFE0A6FBBE}"/>
                </a:ext>
              </a:extLst>
            </p:cNvPr>
            <p:cNvSpPr txBox="1"/>
            <p:nvPr/>
          </p:nvSpPr>
          <p:spPr>
            <a:xfrm>
              <a:off x="6490130" y="5564473"/>
              <a:ext cx="5189366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Supplier information specific to the location which business is conducted</a:t>
              </a:r>
            </a:p>
            <a:p>
              <a:pPr>
                <a:spcAft>
                  <a:spcPts val="600"/>
                </a:spcAft>
              </a:pP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Standard questionnaires and content based on geographic presence </a:t>
              </a:r>
            </a:p>
            <a:p>
              <a:pPr>
                <a:spcAft>
                  <a:spcPts val="600"/>
                </a:spcAft>
              </a:pP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Information revealed only to Buyers operating in those regions</a:t>
              </a:r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7A15CEE0-4131-4BA1-B600-18452DE10138}"/>
                </a:ext>
              </a:extLst>
            </p:cNvPr>
            <p:cNvSpPr/>
            <p:nvPr/>
          </p:nvSpPr>
          <p:spPr>
            <a:xfrm>
              <a:off x="3315981" y="3039247"/>
              <a:ext cx="1457285" cy="697981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10-15%</a:t>
              </a: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3AF2D557-7440-4920-A02A-5733EAEB1241}"/>
                </a:ext>
              </a:extLst>
            </p:cNvPr>
            <p:cNvSpPr/>
            <p:nvPr/>
          </p:nvSpPr>
          <p:spPr>
            <a:xfrm>
              <a:off x="3431018" y="4317233"/>
              <a:ext cx="1960679" cy="697981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20-25%</a:t>
              </a:r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292FA4B6-5730-AA48-84D9-FC2EAC5467B1}"/>
                </a:ext>
              </a:extLst>
            </p:cNvPr>
            <p:cNvSpPr/>
            <p:nvPr/>
          </p:nvSpPr>
          <p:spPr>
            <a:xfrm>
              <a:off x="2972914" y="1830152"/>
              <a:ext cx="916209" cy="697981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&lt;5%</a:t>
              </a: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8732F399-A0B3-499A-95C7-B5C56151B7F2}"/>
                </a:ext>
              </a:extLst>
            </p:cNvPr>
            <p:cNvSpPr/>
            <p:nvPr/>
          </p:nvSpPr>
          <p:spPr>
            <a:xfrm>
              <a:off x="3751071" y="5612791"/>
              <a:ext cx="2643057" cy="697981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&gt;50%</a:t>
              </a:r>
            </a:p>
          </p:txBody>
        </p:sp>
      </p:grp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D42D2B5D-B623-4AFA-A7A6-1B097DC7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8880" y="6492239"/>
            <a:ext cx="2103120" cy="365760"/>
          </a:xfrm>
        </p:spPr>
        <p:txBody>
          <a:bodyPr/>
          <a:lstStyle/>
          <a:p>
            <a:r>
              <a:rPr lang="en-US" dirty="0"/>
              <a:t>Copyright © 2020 CHAINYARD™️</a:t>
            </a:r>
          </a:p>
        </p:txBody>
      </p:sp>
    </p:spTree>
    <p:extLst>
      <p:ext uri="{BB962C8B-B14F-4D97-AF65-F5344CB8AC3E}">
        <p14:creationId xmlns:p14="http://schemas.microsoft.com/office/powerpoint/2010/main" val="356745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>
            <a:extLst>
              <a:ext uri="{FF2B5EF4-FFF2-40B4-BE49-F238E27FC236}">
                <a16:creationId xmlns:a16="http://schemas.microsoft.com/office/drawing/2014/main" id="{BB3D3323-B51F-8048-9F15-452A6EA74C84}"/>
              </a:ext>
            </a:extLst>
          </p:cNvPr>
          <p:cNvSpPr/>
          <p:nvPr/>
        </p:nvSpPr>
        <p:spPr>
          <a:xfrm rot="10800000">
            <a:off x="6408589" y="3293390"/>
            <a:ext cx="5783411" cy="559332"/>
          </a:xfrm>
          <a:prstGeom prst="rightArrow">
            <a:avLst/>
          </a:prstGeom>
          <a:solidFill>
            <a:srgbClr val="007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C867CC-C627-4578-84D7-770D2D13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384048" cy="365125"/>
          </a:xfrm>
        </p:spPr>
        <p:txBody>
          <a:bodyPr/>
          <a:lstStyle/>
          <a:p>
            <a:fld id="{174BF688-722C-0642-940A-4684AAD29C2A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BE740C-8417-4B44-9BE3-4C61CB7E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68" y="306006"/>
            <a:ext cx="9839232" cy="658368"/>
          </a:xfrm>
        </p:spPr>
        <p:txBody>
          <a:bodyPr/>
          <a:lstStyle/>
          <a:p>
            <a:r>
              <a:rPr lang="en-US" dirty="0"/>
              <a:t>TRUST YOUR SUPPLIER BLOCKCHAIN – FUTURE STATE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80B19B-C34A-4BF9-9458-36DE0E9DDFD1}"/>
              </a:ext>
            </a:extLst>
          </p:cNvPr>
          <p:cNvGrpSpPr/>
          <p:nvPr/>
        </p:nvGrpSpPr>
        <p:grpSpPr>
          <a:xfrm>
            <a:off x="7736811" y="1310727"/>
            <a:ext cx="5062097" cy="2154413"/>
            <a:chOff x="7736811" y="1310727"/>
            <a:chExt cx="5062097" cy="2154413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856E788E-40D8-D94D-8F01-BDDC52769D2B}"/>
                </a:ext>
              </a:extLst>
            </p:cNvPr>
            <p:cNvSpPr/>
            <p:nvPr/>
          </p:nvSpPr>
          <p:spPr>
            <a:xfrm>
              <a:off x="7736811" y="1310727"/>
              <a:ext cx="5062097" cy="2154413"/>
            </a:xfrm>
            <a:prstGeom prst="roundRect">
              <a:avLst>
                <a:gd name="adj" fmla="val 6337"/>
              </a:avLst>
            </a:prstGeom>
            <a:solidFill>
              <a:schemeClr val="bg1"/>
            </a:solidFill>
            <a:ln>
              <a:solidFill>
                <a:srgbClr val="0075F2"/>
              </a:solidFill>
            </a:ln>
            <a:effectLst>
              <a:outerShdw blurRad="254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377"/>
              <a:endParaRPr lang="en-US" sz="1600" dirty="0" err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7933E2F-371A-A14F-AA64-E062A6D6EAD7}"/>
                </a:ext>
              </a:extLst>
            </p:cNvPr>
            <p:cNvSpPr/>
            <p:nvPr/>
          </p:nvSpPr>
          <p:spPr>
            <a:xfrm>
              <a:off x="7926853" y="1441647"/>
              <a:ext cx="3343529" cy="1892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lnSpc>
                  <a:spcPct val="120000"/>
                </a:lnSpc>
                <a:spcAft>
                  <a:spcPts val="1500"/>
                </a:spcAft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TYS Blockchain is a </a:t>
              </a: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trusted source of digital identity for suppliers</a:t>
              </a:r>
            </a:p>
            <a:p>
              <a:pPr defTabSz="914377">
                <a:lnSpc>
                  <a:spcPct val="120000"/>
                </a:lnSpc>
                <a:spcAft>
                  <a:spcPts val="1500"/>
                </a:spcAft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With Blockchain,  suppliers can provide permissioned access to their  regulatory, compliance, environmental, legal ,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etc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 information to Buyer organization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73DB90-B978-4E36-BFEF-A750577CE924}"/>
              </a:ext>
            </a:extLst>
          </p:cNvPr>
          <p:cNvGrpSpPr/>
          <p:nvPr/>
        </p:nvGrpSpPr>
        <p:grpSpPr>
          <a:xfrm>
            <a:off x="7736811" y="3644953"/>
            <a:ext cx="5062097" cy="2739488"/>
            <a:chOff x="7736811" y="3644953"/>
            <a:chExt cx="5062097" cy="2739488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3F18DA69-55D5-8C40-BCA5-582EF14E6964}"/>
                </a:ext>
              </a:extLst>
            </p:cNvPr>
            <p:cNvSpPr/>
            <p:nvPr/>
          </p:nvSpPr>
          <p:spPr>
            <a:xfrm>
              <a:off x="7736811" y="3644953"/>
              <a:ext cx="5062097" cy="2739488"/>
            </a:xfrm>
            <a:prstGeom prst="roundRect">
              <a:avLst>
                <a:gd name="adj" fmla="val 633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75F2"/>
              </a:solidFill>
            </a:ln>
            <a:effectLst>
              <a:outerShdw blurRad="254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4377"/>
              <a:endParaRPr lang="en-US" sz="1600" dirty="0" err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346B65A-2FCB-FB4A-80AF-533C9E7BBA25}"/>
                </a:ext>
              </a:extLst>
            </p:cNvPr>
            <p:cNvSpPr txBox="1"/>
            <p:nvPr/>
          </p:nvSpPr>
          <p:spPr>
            <a:xfrm>
              <a:off x="7926853" y="3775592"/>
              <a:ext cx="3999382" cy="250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Decentralized Original Information Sources </a:t>
              </a: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provide data directly onto the blockchain</a:t>
              </a:r>
            </a:p>
            <a:p>
              <a:pPr defTabSz="914377"/>
              <a:endParaRPr lang="en-US" b="1" i="1" dirty="0">
                <a:solidFill>
                  <a:srgbClr val="FFFFFF"/>
                </a:solidFill>
                <a:latin typeface="IBM Plex Sans"/>
              </a:endParaRPr>
            </a:p>
            <a:p>
              <a:pPr marL="287338" indent="-173038" defTabSz="914377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Verifiers such as D&amp;B, T&amp;R (financials, credit, adverse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media,etc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)</a:t>
              </a:r>
            </a:p>
            <a:p>
              <a:pPr marL="287338" indent="-173038" defTabSz="914377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Certificate Issuers such as ISO, diversity agencies (quality, insurance, compliance,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etc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)</a:t>
              </a:r>
            </a:p>
            <a:p>
              <a:pPr marL="287338" indent="-173038" defTabSz="914377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Auditors (factory, financial, quality,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etc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)</a:t>
              </a:r>
            </a:p>
            <a:p>
              <a:pPr marL="287338" indent="-173038" defTabSz="914377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Government (OFAC, business registration,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etc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BM Plex Sans"/>
                </a:rPr>
                <a:t>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AFC61F3-597A-4C98-BC41-4739E83FB6F0}"/>
              </a:ext>
            </a:extLst>
          </p:cNvPr>
          <p:cNvGrpSpPr/>
          <p:nvPr/>
        </p:nvGrpSpPr>
        <p:grpSpPr>
          <a:xfrm>
            <a:off x="515030" y="1311908"/>
            <a:ext cx="6006531" cy="4910930"/>
            <a:chOff x="515030" y="1311908"/>
            <a:chExt cx="6006531" cy="491093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7982AA8-E11E-4ECF-BD4E-41C2E3915143}"/>
                </a:ext>
              </a:extLst>
            </p:cNvPr>
            <p:cNvGrpSpPr/>
            <p:nvPr/>
          </p:nvGrpSpPr>
          <p:grpSpPr>
            <a:xfrm>
              <a:off x="4794903" y="1899314"/>
              <a:ext cx="1726658" cy="1104987"/>
              <a:chOff x="4794903" y="1899314"/>
              <a:chExt cx="1726658" cy="1104987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F4987878-0510-684C-B10A-78824BE1ABBD}"/>
                  </a:ext>
                </a:extLst>
              </p:cNvPr>
              <p:cNvSpPr/>
              <p:nvPr/>
            </p:nvSpPr>
            <p:spPr>
              <a:xfrm>
                <a:off x="4794903" y="1899314"/>
                <a:ext cx="1726658" cy="664012"/>
              </a:xfrm>
              <a:prstGeom prst="round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 defTabSz="609570">
                  <a:defRPr/>
                </a:pPr>
                <a:r>
                  <a:rPr lang="en-IN" sz="1100" i="1" dirty="0">
                    <a:solidFill>
                      <a:prstClr val="black"/>
                    </a:solidFill>
                  </a:rPr>
                  <a:t>I have instant access to 360 degree pre-verified onboarding supplier info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8020F0-B3ED-8042-B5FD-4BFF63DABA75}"/>
                  </a:ext>
                </a:extLst>
              </p:cNvPr>
              <p:cNvSpPr txBox="1"/>
              <p:nvPr/>
            </p:nvSpPr>
            <p:spPr>
              <a:xfrm>
                <a:off x="5042085" y="2493523"/>
                <a:ext cx="1232295" cy="510778"/>
              </a:xfrm>
              <a:prstGeom prst="roundRect">
                <a:avLst/>
              </a:prstGeom>
              <a:solidFill>
                <a:srgbClr val="374353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1219170">
                  <a:defRPr sz="1200" b="1">
                    <a:solidFill>
                      <a:prstClr val="black"/>
                    </a:solidFill>
                    <a:latin typeface="IBM Plex Sans"/>
                    <a:ea typeface="IBM Plex Sans" charset="0"/>
                    <a:cs typeface="IBM Plex Sans" charset="0"/>
                  </a:defRPr>
                </a:lvl1pPr>
              </a:lstStyle>
              <a:p>
                <a:r>
                  <a:rPr lang="en-US" b="0" dirty="0">
                    <a:solidFill>
                      <a:schemeClr val="bg1"/>
                    </a:solidFill>
                  </a:rPr>
                  <a:t>Buyer/</a:t>
                </a:r>
                <a:br>
                  <a:rPr lang="en-US" b="0" dirty="0">
                    <a:solidFill>
                      <a:schemeClr val="bg1"/>
                    </a:solidFill>
                  </a:rPr>
                </a:br>
                <a:r>
                  <a:rPr lang="en-US" b="0" dirty="0">
                    <a:solidFill>
                      <a:schemeClr val="bg1"/>
                    </a:solidFill>
                  </a:rPr>
                  <a:t>Procurement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E65FFE-5029-4056-AFDB-56BE55BDAD3C}"/>
                </a:ext>
              </a:extLst>
            </p:cNvPr>
            <p:cNvGrpSpPr/>
            <p:nvPr/>
          </p:nvGrpSpPr>
          <p:grpSpPr>
            <a:xfrm>
              <a:off x="5225927" y="3642473"/>
              <a:ext cx="1156388" cy="911086"/>
              <a:chOff x="5225927" y="3642473"/>
              <a:chExt cx="1156388" cy="911086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1E510630-6AF8-3049-A7CC-7E38DDB8484F}"/>
                  </a:ext>
                </a:extLst>
              </p:cNvPr>
              <p:cNvSpPr/>
              <p:nvPr/>
            </p:nvSpPr>
            <p:spPr>
              <a:xfrm>
                <a:off x="5225927" y="3889547"/>
                <a:ext cx="1156388" cy="664012"/>
              </a:xfrm>
              <a:prstGeom prst="round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 defTabSz="609570">
                  <a:defRPr/>
                </a:pPr>
                <a:r>
                  <a:rPr lang="en-US" sz="1100" i="1" dirty="0">
                    <a:solidFill>
                      <a:prstClr val="black"/>
                    </a:solidFill>
                  </a:rPr>
                  <a:t>I can provide verification as a service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27EFD6-71D5-0F45-8F79-DA3AEA95D726}"/>
                  </a:ext>
                </a:extLst>
              </p:cNvPr>
              <p:cNvSpPr txBox="1"/>
              <p:nvPr/>
            </p:nvSpPr>
            <p:spPr>
              <a:xfrm>
                <a:off x="5421593" y="3642473"/>
                <a:ext cx="770680" cy="306467"/>
              </a:xfrm>
              <a:prstGeom prst="roundRect">
                <a:avLst/>
              </a:prstGeom>
              <a:solidFill>
                <a:srgbClr val="374353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1219170">
                  <a:defRPr sz="1200" b="1">
                    <a:solidFill>
                      <a:prstClr val="black"/>
                    </a:solidFill>
                    <a:latin typeface="IBM Plex Sans"/>
                    <a:ea typeface="IBM Plex Sans" charset="0"/>
                    <a:cs typeface="IBM Plex Sans" charset="0"/>
                  </a:defRPr>
                </a:lvl1pPr>
              </a:lstStyle>
              <a:p>
                <a:r>
                  <a:rPr lang="en-US" b="0" dirty="0">
                    <a:solidFill>
                      <a:schemeClr val="bg1"/>
                    </a:solidFill>
                  </a:rPr>
                  <a:t>Verifier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1C790A5-AAA5-49C8-B64C-EAE1BCDDA8DA}"/>
                </a:ext>
              </a:extLst>
            </p:cNvPr>
            <p:cNvGrpSpPr/>
            <p:nvPr/>
          </p:nvGrpSpPr>
          <p:grpSpPr>
            <a:xfrm>
              <a:off x="2948815" y="1311908"/>
              <a:ext cx="1479977" cy="922808"/>
              <a:chOff x="2948815" y="1311908"/>
              <a:chExt cx="1479977" cy="922808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11C0C4E-C809-7C49-A974-4E7476D84AF3}"/>
                  </a:ext>
                </a:extLst>
              </p:cNvPr>
              <p:cNvSpPr/>
              <p:nvPr/>
            </p:nvSpPr>
            <p:spPr>
              <a:xfrm>
                <a:off x="2948815" y="1311908"/>
                <a:ext cx="1479977" cy="664012"/>
              </a:xfrm>
              <a:prstGeom prst="round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 defTabSz="609570">
                  <a:defRPr/>
                </a:pPr>
                <a:r>
                  <a:rPr lang="en-US" sz="1100" i="1" dirty="0">
                    <a:solidFill>
                      <a:prstClr val="black"/>
                    </a:solidFill>
                  </a:rPr>
                  <a:t>I only have to provide my company info once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8B05F2-CBB2-124D-B8BB-EB238321A8E9}"/>
                  </a:ext>
                </a:extLst>
              </p:cNvPr>
              <p:cNvSpPr txBox="1"/>
              <p:nvPr/>
            </p:nvSpPr>
            <p:spPr>
              <a:xfrm>
                <a:off x="3316836" y="1928249"/>
                <a:ext cx="743935" cy="306467"/>
              </a:xfrm>
              <a:prstGeom prst="roundRect">
                <a:avLst/>
              </a:prstGeom>
              <a:solidFill>
                <a:srgbClr val="374353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1219170">
                  <a:defRPr sz="1200" b="1">
                    <a:solidFill>
                      <a:prstClr val="black"/>
                    </a:solidFill>
                    <a:latin typeface="IBM Plex Sans"/>
                    <a:ea typeface="IBM Plex Sans" charset="0"/>
                    <a:cs typeface="IBM Plex Sans" charset="0"/>
                  </a:defRPr>
                </a:lvl1pPr>
              </a:lstStyle>
              <a:p>
                <a:r>
                  <a:rPr lang="en-US" b="0" dirty="0">
                    <a:solidFill>
                      <a:schemeClr val="bg1"/>
                    </a:solidFill>
                  </a:rPr>
                  <a:t>Supplier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4E005D-0E25-4835-B85F-535FC4B43D2F}"/>
                </a:ext>
              </a:extLst>
            </p:cNvPr>
            <p:cNvGrpSpPr/>
            <p:nvPr/>
          </p:nvGrpSpPr>
          <p:grpSpPr>
            <a:xfrm>
              <a:off x="3752372" y="5314066"/>
              <a:ext cx="1997268" cy="904440"/>
              <a:chOff x="3752372" y="5314066"/>
              <a:chExt cx="1997268" cy="904440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08985B51-05ED-314C-B4B5-B2A5A0982AF5}"/>
                  </a:ext>
                </a:extLst>
              </p:cNvPr>
              <p:cNvSpPr/>
              <p:nvPr/>
            </p:nvSpPr>
            <p:spPr>
              <a:xfrm>
                <a:off x="3752372" y="5554494"/>
                <a:ext cx="1997268" cy="664012"/>
              </a:xfrm>
              <a:prstGeom prst="round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 defTabSz="609570">
                  <a:defRPr/>
                </a:pPr>
                <a:r>
                  <a:rPr lang="en-US" sz="1100" i="1" dirty="0">
                    <a:solidFill>
                      <a:prstClr val="black"/>
                    </a:solidFill>
                  </a:rPr>
                  <a:t>I can verify the originality of the certificates easily and build trust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973EA3B-B2E1-744D-95CE-337F2A304FDD}"/>
                  </a:ext>
                </a:extLst>
              </p:cNvPr>
              <p:cNvSpPr txBox="1"/>
              <p:nvPr/>
            </p:nvSpPr>
            <p:spPr>
              <a:xfrm>
                <a:off x="4079289" y="5314066"/>
                <a:ext cx="1343435" cy="306467"/>
              </a:xfrm>
              <a:prstGeom prst="roundRect">
                <a:avLst/>
              </a:prstGeom>
              <a:solidFill>
                <a:srgbClr val="374353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1219170">
                  <a:defRPr sz="1200" b="1">
                    <a:solidFill>
                      <a:prstClr val="black"/>
                    </a:solidFill>
                    <a:latin typeface="IBM Plex Sans"/>
                    <a:ea typeface="IBM Plex Sans" charset="0"/>
                    <a:cs typeface="IBM Plex Sans" charset="0"/>
                  </a:defRPr>
                </a:lvl1pPr>
              </a:lstStyle>
              <a:p>
                <a:r>
                  <a:rPr lang="en-US" b="0" dirty="0">
                    <a:solidFill>
                      <a:schemeClr val="bg1"/>
                    </a:solidFill>
                  </a:rPr>
                  <a:t>Certificate Issuer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7A0EED5-3AEB-45E4-A713-096A9CEB0EC1}"/>
                </a:ext>
              </a:extLst>
            </p:cNvPr>
            <p:cNvGrpSpPr/>
            <p:nvPr/>
          </p:nvGrpSpPr>
          <p:grpSpPr>
            <a:xfrm>
              <a:off x="2032106" y="5330360"/>
              <a:ext cx="1556807" cy="892478"/>
              <a:chOff x="2032106" y="5330360"/>
              <a:chExt cx="1556807" cy="892478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9F08500-8808-2B4E-B6B1-B354C32CBE72}"/>
                  </a:ext>
                </a:extLst>
              </p:cNvPr>
              <p:cNvSpPr/>
              <p:nvPr/>
            </p:nvSpPr>
            <p:spPr>
              <a:xfrm>
                <a:off x="2032106" y="5558826"/>
                <a:ext cx="1556807" cy="664012"/>
              </a:xfrm>
              <a:prstGeom prst="round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 defTabSz="609570">
                  <a:defRPr/>
                </a:pPr>
                <a:r>
                  <a:rPr lang="en-US" sz="1100" i="1" dirty="0">
                    <a:solidFill>
                      <a:prstClr val="black"/>
                    </a:solidFill>
                  </a:rPr>
                  <a:t>I can easily access info for all auditing purposes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754BC8B-F66F-874C-8A2D-D459A4473E6C}"/>
                  </a:ext>
                </a:extLst>
              </p:cNvPr>
              <p:cNvSpPr txBox="1"/>
              <p:nvPr/>
            </p:nvSpPr>
            <p:spPr>
              <a:xfrm>
                <a:off x="2366155" y="5330360"/>
                <a:ext cx="888710" cy="306467"/>
              </a:xfrm>
              <a:prstGeom prst="roundRect">
                <a:avLst/>
              </a:prstGeom>
              <a:solidFill>
                <a:srgbClr val="374353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1219170">
                  <a:defRPr sz="1200" b="1">
                    <a:solidFill>
                      <a:prstClr val="black"/>
                    </a:solidFill>
                    <a:latin typeface="IBM Plex Sans"/>
                    <a:ea typeface="IBM Plex Sans" charset="0"/>
                    <a:cs typeface="IBM Plex Sans" charset="0"/>
                  </a:defRPr>
                </a:lvl1pPr>
              </a:lstStyle>
              <a:p>
                <a:r>
                  <a:rPr lang="en-US" b="0" dirty="0">
                    <a:solidFill>
                      <a:schemeClr val="bg1"/>
                    </a:solidFill>
                  </a:rPr>
                  <a:t>Auditor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DD96A0-B718-4B2A-8E6D-F8F4EF8300D7}"/>
                </a:ext>
              </a:extLst>
            </p:cNvPr>
            <p:cNvGrpSpPr/>
            <p:nvPr/>
          </p:nvGrpSpPr>
          <p:grpSpPr>
            <a:xfrm>
              <a:off x="611938" y="2069242"/>
              <a:ext cx="1861616" cy="931468"/>
              <a:chOff x="611938" y="2069242"/>
              <a:chExt cx="1861616" cy="931468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FD315CD-5F39-B34B-BD5B-D9469E9EA18B}"/>
                  </a:ext>
                </a:extLst>
              </p:cNvPr>
              <p:cNvSpPr/>
              <p:nvPr/>
            </p:nvSpPr>
            <p:spPr>
              <a:xfrm>
                <a:off x="611938" y="2069242"/>
                <a:ext cx="1861616" cy="664012"/>
              </a:xfrm>
              <a:prstGeom prst="round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 defTabSz="609570">
                  <a:defRPr/>
                </a:pPr>
                <a:r>
                  <a:rPr lang="en-US" sz="1100" i="1" dirty="0">
                    <a:solidFill>
                      <a:prstClr val="black"/>
                    </a:solidFill>
                  </a:rPr>
                  <a:t>I can build new apps using the platform’s data and services 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7410D32-3B2D-AC42-BD44-7B19E6DF955F}"/>
                  </a:ext>
                </a:extLst>
              </p:cNvPr>
              <p:cNvSpPr txBox="1"/>
              <p:nvPr/>
            </p:nvSpPr>
            <p:spPr>
              <a:xfrm>
                <a:off x="753548" y="2694243"/>
                <a:ext cx="1578397" cy="306467"/>
              </a:xfrm>
              <a:prstGeom prst="roundRect">
                <a:avLst/>
              </a:prstGeom>
              <a:solidFill>
                <a:srgbClr val="374353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1219170">
                  <a:defRPr sz="1200" b="1">
                    <a:solidFill>
                      <a:prstClr val="black"/>
                    </a:solidFill>
                    <a:latin typeface="IBM Plex Sans"/>
                    <a:ea typeface="IBM Plex Sans" charset="0"/>
                    <a:cs typeface="IBM Plex Sans" charset="0"/>
                  </a:defRPr>
                </a:lvl1pPr>
              </a:lstStyle>
              <a:p>
                <a:r>
                  <a:rPr lang="en-US" b="0" dirty="0">
                    <a:solidFill>
                      <a:schemeClr val="bg1"/>
                    </a:solidFill>
                  </a:rPr>
                  <a:t>3rd Party Developer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73D8F3-F81D-4B1B-89B9-503F7A1977E3}"/>
                </a:ext>
              </a:extLst>
            </p:cNvPr>
            <p:cNvGrpSpPr/>
            <p:nvPr/>
          </p:nvGrpSpPr>
          <p:grpSpPr>
            <a:xfrm>
              <a:off x="515030" y="3642284"/>
              <a:ext cx="1586185" cy="1472736"/>
              <a:chOff x="515030" y="3642284"/>
              <a:chExt cx="1586185" cy="1472736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3FC52BE-E53D-6D49-BE2A-A2CF689D7576}"/>
                  </a:ext>
                </a:extLst>
              </p:cNvPr>
              <p:cNvSpPr/>
              <p:nvPr/>
            </p:nvSpPr>
            <p:spPr>
              <a:xfrm>
                <a:off x="515030" y="4076438"/>
                <a:ext cx="1586185" cy="1038582"/>
              </a:xfrm>
              <a:prstGeom prst="round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 defTabSz="609570">
                  <a:defRPr/>
                </a:pPr>
                <a:r>
                  <a:rPr lang="en-US" sz="1100" i="1" dirty="0">
                    <a:solidFill>
                      <a:prstClr val="black"/>
                    </a:solidFill>
                  </a:rPr>
                  <a:t>Up-to-date client data allows me to automate onboarding &amp; maintenance plus offer new services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6159BA7-6FDD-8941-BFC6-9ABE67C01213}"/>
                  </a:ext>
                </a:extLst>
              </p:cNvPr>
              <p:cNvSpPr txBox="1"/>
              <p:nvPr/>
            </p:nvSpPr>
            <p:spPr>
              <a:xfrm>
                <a:off x="637795" y="3642284"/>
                <a:ext cx="1343436" cy="510778"/>
              </a:xfrm>
              <a:prstGeom prst="roundRect">
                <a:avLst/>
              </a:prstGeom>
              <a:solidFill>
                <a:srgbClr val="374353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IBM Plex Sans"/>
                    <a:ea typeface="IBM Plex Sans" charset="0"/>
                    <a:cs typeface="IBM Plex Sans" charset="0"/>
                  </a:rPr>
                  <a:t>Business Network Provider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29E9599-C661-4D43-BBFE-5556702646CA}"/>
                </a:ext>
              </a:extLst>
            </p:cNvPr>
            <p:cNvGrpSpPr/>
            <p:nvPr/>
          </p:nvGrpSpPr>
          <p:grpSpPr>
            <a:xfrm>
              <a:off x="2030882" y="2299067"/>
              <a:ext cx="3287974" cy="2934650"/>
              <a:chOff x="2030882" y="2299067"/>
              <a:chExt cx="3287974" cy="2934650"/>
            </a:xfrm>
          </p:grpSpPr>
          <p:pic>
            <p:nvPicPr>
              <p:cNvPr id="56" name="Picture 6" descr="elated image">
                <a:extLst>
                  <a:ext uri="{FF2B5EF4-FFF2-40B4-BE49-F238E27FC236}">
                    <a16:creationId xmlns:a16="http://schemas.microsoft.com/office/drawing/2014/main" id="{9EC1C7AB-6F81-A649-B286-1187837CDA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2706" y="2669642"/>
                <a:ext cx="514668" cy="521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6" descr="elated image">
                <a:extLst>
                  <a:ext uri="{FF2B5EF4-FFF2-40B4-BE49-F238E27FC236}">
                    <a16:creationId xmlns:a16="http://schemas.microsoft.com/office/drawing/2014/main" id="{790D8AF4-F98D-7842-90EA-0EF2721820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1601" y="2308041"/>
                <a:ext cx="514668" cy="521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6" descr="elated image">
                <a:extLst>
                  <a:ext uri="{FF2B5EF4-FFF2-40B4-BE49-F238E27FC236}">
                    <a16:creationId xmlns:a16="http://schemas.microsoft.com/office/drawing/2014/main" id="{265F5424-412F-054E-A75F-2E00F0F3D8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9789" y="2675078"/>
                <a:ext cx="514668" cy="521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B1C28A8-CC9D-5944-A1A6-90F2B37A97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9058" y="2675994"/>
                <a:ext cx="502920" cy="502920"/>
              </a:xfrm>
              <a:prstGeom prst="ellipse">
                <a:avLst/>
              </a:prstGeom>
              <a:solidFill>
                <a:srgbClr val="37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230D0F8-F215-8448-9AAC-0831188E59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0350" y="2671881"/>
                <a:ext cx="502920" cy="502920"/>
              </a:xfrm>
              <a:prstGeom prst="ellipse">
                <a:avLst/>
              </a:prstGeom>
              <a:solidFill>
                <a:srgbClr val="37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B294251-4639-4548-A2F1-E69C0B4FE6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8791" y="2305649"/>
                <a:ext cx="502920" cy="502920"/>
              </a:xfrm>
              <a:prstGeom prst="ellipse">
                <a:avLst/>
              </a:prstGeom>
              <a:solidFill>
                <a:srgbClr val="37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D5A5FFF-B838-894C-BE5D-61880524CA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5047" y="3435328"/>
                <a:ext cx="502920" cy="502920"/>
              </a:xfrm>
              <a:prstGeom prst="ellipse">
                <a:avLst/>
              </a:prstGeom>
              <a:solidFill>
                <a:srgbClr val="37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BE9BFEA-BD84-C944-B02C-49BA75DDF5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15936" y="3422807"/>
                <a:ext cx="502920" cy="502920"/>
              </a:xfrm>
              <a:prstGeom prst="ellipse">
                <a:avLst/>
              </a:prstGeom>
              <a:solidFill>
                <a:srgbClr val="37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9FF4676-1C0C-374E-B53D-59F9DDC903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60227" y="4730797"/>
                <a:ext cx="502920" cy="502920"/>
              </a:xfrm>
              <a:prstGeom prst="ellipse">
                <a:avLst/>
              </a:prstGeom>
              <a:solidFill>
                <a:srgbClr val="37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A438114-D63C-404A-9C0E-E9F1E78CC4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24121" y="4706957"/>
                <a:ext cx="502920" cy="502920"/>
              </a:xfrm>
              <a:prstGeom prst="ellipse">
                <a:avLst/>
              </a:prstGeom>
              <a:solidFill>
                <a:srgbClr val="374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A9C2C7-BE63-40DD-A89B-8EF880BB1C07}"/>
                  </a:ext>
                </a:extLst>
              </p:cNvPr>
              <p:cNvGrpSpPr/>
              <p:nvPr/>
            </p:nvGrpSpPr>
            <p:grpSpPr>
              <a:xfrm>
                <a:off x="2030882" y="2299067"/>
                <a:ext cx="3283809" cy="2928068"/>
                <a:chOff x="2030882" y="2299067"/>
                <a:chExt cx="3283809" cy="2928068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EE08062D-22FA-4E4B-9DB3-97254EF66D0C}"/>
                    </a:ext>
                  </a:extLst>
                </p:cNvPr>
                <p:cNvSpPr/>
                <p:nvPr/>
              </p:nvSpPr>
              <p:spPr>
                <a:xfrm>
                  <a:off x="2373055" y="2569023"/>
                  <a:ext cx="2651760" cy="2651760"/>
                </a:xfrm>
                <a:prstGeom prst="ellipse">
                  <a:avLst/>
                </a:prstGeom>
                <a:blipFill dpi="0" rotWithShape="1">
                  <a:blip r:embed="rId4" cstate="print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  <a:alphaModFix amt="7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09570">
                    <a:defRPr/>
                  </a:pPr>
                  <a:endParaRPr lang="en-US" sz="3200" dirty="0">
                    <a:solidFill>
                      <a:prstClr val="white">
                        <a:lumMod val="25000"/>
                        <a:lumOff val="75000"/>
                      </a:prstClr>
                    </a:solidFill>
                    <a:latin typeface="IBM Plex Sans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C6A54B7-8065-EE4C-B7FA-99568CDAEB7D}"/>
                    </a:ext>
                  </a:extLst>
                </p:cNvPr>
                <p:cNvSpPr txBox="1"/>
                <p:nvPr/>
              </p:nvSpPr>
              <p:spPr>
                <a:xfrm>
                  <a:off x="2296845" y="3960008"/>
                  <a:ext cx="2827253" cy="830997"/>
                </a:xfrm>
                <a:prstGeom prst="rect">
                  <a:avLst/>
                </a:prstGeom>
                <a:solidFill>
                  <a:schemeClr val="bg1">
                    <a:alpha val="81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defRPr/>
                  </a:pPr>
                  <a:r>
                    <a:rPr lang="en-US" sz="1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IBM Plex Sans"/>
                    </a:rPr>
                    <a:t>Supplier Information Management Blockchain Network</a:t>
                  </a: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5CF2DFBE-EC29-A749-AEB0-047F94065E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24893" y="2669412"/>
                  <a:ext cx="502920" cy="502920"/>
                </a:xfrm>
                <a:prstGeom prst="ellipse">
                  <a:avLst/>
                </a:prstGeom>
                <a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 t="11113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BC070D2C-72D5-264C-BC3E-21704AD3E3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6185" y="2665299"/>
                  <a:ext cx="502920" cy="502920"/>
                </a:xfrm>
                <a:prstGeom prst="ellipse">
                  <a:avLst/>
                </a:prstGeom>
                <a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 t="11113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7CA31BEC-694F-EE4D-9860-B92C269470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24626" y="2299067"/>
                  <a:ext cx="502920" cy="502920"/>
                </a:xfrm>
                <a:prstGeom prst="ellipse">
                  <a:avLst/>
                </a:prstGeom>
                <a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 t="11113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EA7892ED-B1A1-9246-896B-564EB4BDD1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30882" y="3428746"/>
                  <a:ext cx="502920" cy="502920"/>
                </a:xfrm>
                <a:prstGeom prst="ellipse">
                  <a:avLst/>
                </a:prstGeom>
                <a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 t="11113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CCDE461-692E-6C49-9579-74763ABDEB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811771" y="3416225"/>
                  <a:ext cx="502920" cy="502920"/>
                </a:xfrm>
                <a:prstGeom prst="ellipse">
                  <a:avLst/>
                </a:prstGeom>
                <a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 t="11113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95A8595D-2639-BC4B-986C-2DE335702E0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56062" y="4724215"/>
                  <a:ext cx="502920" cy="502920"/>
                </a:xfrm>
                <a:prstGeom prst="ellipse">
                  <a:avLst/>
                </a:prstGeom>
                <a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 t="11113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B85DB261-A32B-8A4C-AEBD-6F82A77D39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19956" y="4700375"/>
                  <a:ext cx="502920" cy="502920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 t="11113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A7CEB06D-25E1-43E2-8832-0C14501B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8880" y="6492239"/>
            <a:ext cx="2103120" cy="365760"/>
          </a:xfrm>
        </p:spPr>
        <p:txBody>
          <a:bodyPr/>
          <a:lstStyle/>
          <a:p>
            <a:r>
              <a:rPr lang="en-US" dirty="0"/>
              <a:t>Copyright © 2020 CHAINYARD™️</a:t>
            </a:r>
          </a:p>
        </p:txBody>
      </p:sp>
    </p:spTree>
    <p:extLst>
      <p:ext uri="{BB962C8B-B14F-4D97-AF65-F5344CB8AC3E}">
        <p14:creationId xmlns:p14="http://schemas.microsoft.com/office/powerpoint/2010/main" val="26060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>
          <a:xfrm>
            <a:off x="-1" y="3429000"/>
            <a:ext cx="5578925" cy="3429000"/>
          </a:xfrm>
          <a:solidFill>
            <a:schemeClr val="tx2">
              <a:lumMod val="10000"/>
            </a:schemeClr>
          </a:solidFill>
          <a:ln>
            <a:solidFill>
              <a:schemeClr val="tx1"/>
            </a:solidFill>
          </a:ln>
        </p:spPr>
        <p:txBody>
          <a:bodyPr vert="horz" lIns="192000" tIns="228600" rIns="228600" bIns="228600" rtlCol="0">
            <a:no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5351" y="125520"/>
            <a:ext cx="5486400" cy="400109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IBM Plex Sans" panose="020B0503050203000203" pitchFamily="34" charset="0"/>
              </a:rPr>
              <a:t>TYS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IBM Plex Sans" panose="020B0503050203000203" pitchFamily="34" charset="0"/>
              </a:rPr>
              <a:t>Network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IBM Plex Sans" panose="020B0503050203000203" pitchFamily="34" charset="0"/>
              </a:rPr>
              <a:t>Status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IBM Plex Sans" panose="020B0503050203000203" pitchFamily="34" charset="0"/>
              </a:rPr>
              <a:t>Chart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11" y="6515120"/>
            <a:ext cx="471765" cy="190501"/>
          </a:xfrm>
          <a:prstGeom prst="rect">
            <a:avLst/>
          </a:prstGeom>
        </p:spPr>
      </p:pic>
      <p:sp>
        <p:nvSpPr>
          <p:cNvPr id="18" name="Slide Number Placeholder 2"/>
          <p:cNvSpPr txBox="1">
            <a:spLocks/>
          </p:cNvSpPr>
          <p:nvPr/>
        </p:nvSpPr>
        <p:spPr>
          <a:xfrm>
            <a:off x="379049" y="6578160"/>
            <a:ext cx="273232" cy="18254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71472">
              <a:defRPr/>
            </a:pPr>
            <a:fld id="{3FD999D4-B456-9943-89B7-30D56181CE18}" type="slidenum">
              <a:rPr lang="en-US" sz="667">
                <a:solidFill>
                  <a:srgbClr val="000000"/>
                </a:solidFill>
                <a:latin typeface="Arial" panose="020B0604020202020204" pitchFamily="34" charset="0"/>
                <a:ea typeface="IBM Plex Sans" charset="0"/>
                <a:cs typeface="Arial" panose="020B0604020202020204" pitchFamily="34" charset="0"/>
              </a:rPr>
              <a:pPr defTabSz="571472">
                <a:defRPr/>
              </a:pPr>
              <a:t>17</a:t>
            </a:fld>
            <a:endParaRPr lang="en-US" sz="667" dirty="0">
              <a:solidFill>
                <a:srgbClr val="000000"/>
              </a:solidFill>
              <a:latin typeface="Arial" panose="020B0604020202020204" pitchFamily="34" charset="0"/>
              <a:ea typeface="IBM Plex Sans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434F0-0BEB-49FF-B4A4-0B9BC41E36F9}"/>
              </a:ext>
            </a:extLst>
          </p:cNvPr>
          <p:cNvSpPr txBox="1"/>
          <p:nvPr/>
        </p:nvSpPr>
        <p:spPr>
          <a:xfrm>
            <a:off x="249989" y="1109611"/>
            <a:ext cx="5546275" cy="163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914354">
              <a:lnSpc>
                <a:spcPct val="105000"/>
              </a:lnSpc>
              <a:spcBef>
                <a:spcPts val="833"/>
              </a:spcBef>
              <a:defRPr/>
            </a:pPr>
            <a:endParaRPr lang="en-US" sz="1667" dirty="0">
              <a:solidFill>
                <a:srgbClr val="FFFFFF"/>
              </a:solidFill>
              <a:latin typeface="Arial" panose="020B0604020202020204" pitchFamily="34" charset="0"/>
              <a:ea typeface="IBM Plex Sans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1C36D5-E608-394A-B086-49D1F6271123}"/>
              </a:ext>
            </a:extLst>
          </p:cNvPr>
          <p:cNvSpPr txBox="1"/>
          <p:nvPr/>
        </p:nvSpPr>
        <p:spPr>
          <a:xfrm>
            <a:off x="218765" y="1003852"/>
            <a:ext cx="5600888" cy="279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out of 14 Governance Founding members spots filled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Founding members spots filled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on-boarding started in USA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1" indent="-380981" defTabSz="914354">
              <a:lnSpc>
                <a:spcPct val="105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1" indent="-380981" defTabSz="914354">
              <a:lnSpc>
                <a:spcPct val="105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IBM Plex Sans" charset="0"/>
              <a:cs typeface="Arial" panose="020B0604020202020204" pitchFamily="34" charset="0"/>
            </a:endParaRP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A831AD37-0277-944F-A91A-91647243BE46}"/>
              </a:ext>
            </a:extLst>
          </p:cNvPr>
          <p:cNvSpPr txBox="1">
            <a:spLocks/>
          </p:cNvSpPr>
          <p:nvPr/>
        </p:nvSpPr>
        <p:spPr>
          <a:xfrm>
            <a:off x="5538082" y="3429000"/>
            <a:ext cx="3481439" cy="34290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txBody>
          <a:bodyPr vert="horz" lIns="192000" tIns="228600" rIns="192000" bIns="228600" rtlCol="0">
            <a:no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1467"/>
              </a:spcBef>
              <a:buFont typeface="Arial"/>
              <a:buNone/>
              <a:defRPr sz="1667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30712" indent="-230712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–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529153" indent="-230712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833946" indent="-224361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–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071007" indent="-230712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»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defRPr/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2B5009-F9A4-7045-833E-C179BCF2C910}"/>
              </a:ext>
            </a:extLst>
          </p:cNvPr>
          <p:cNvSpPr txBox="1"/>
          <p:nvPr/>
        </p:nvSpPr>
        <p:spPr>
          <a:xfrm>
            <a:off x="6199417" y="17265"/>
            <a:ext cx="4393203" cy="330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914332">
              <a:lnSpc>
                <a:spcPct val="105000"/>
              </a:lnSpc>
              <a:spcBef>
                <a:spcPts val="833"/>
              </a:spcBef>
              <a:defRPr/>
            </a:pPr>
            <a:r>
              <a:rPr lang="en-US" sz="3733" b="1" dirty="0">
                <a:solidFill>
                  <a:srgbClr val="0062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/>
                <a:cs typeface="Arial" pitchFamily="34" charset="0"/>
              </a:rPr>
              <a:t>11 </a:t>
            </a:r>
          </a:p>
          <a:p>
            <a:pPr defTabSz="914332">
              <a:lnSpc>
                <a:spcPct val="105000"/>
              </a:lnSpc>
              <a:spcBef>
                <a:spcPts val="833"/>
              </a:spcBef>
              <a:defRPr/>
            </a:pPr>
            <a:r>
              <a:rPr lang="en-US" sz="2133" b="1" dirty="0">
                <a:solidFill>
                  <a:srgbClr val="000000"/>
                </a:solidFill>
                <a:latin typeface="Arial" panose="020B0604020202020204" pitchFamily="34" charset="0"/>
                <a:ea typeface="IBM Plex Sans" charset="0"/>
                <a:cs typeface="Arial" panose="020B0604020202020204" pitchFamily="34" charset="0"/>
              </a:rPr>
              <a:t>Governance Founding Members</a:t>
            </a:r>
          </a:p>
          <a:p>
            <a:pPr defTabSz="914332">
              <a:lnSpc>
                <a:spcPct val="105000"/>
              </a:lnSpc>
              <a:spcBef>
                <a:spcPts val="833"/>
              </a:spcBef>
              <a:defRPr/>
            </a:pPr>
            <a:endParaRPr lang="en-US" sz="1667" dirty="0">
              <a:solidFill>
                <a:srgbClr val="000000"/>
              </a:solidFill>
              <a:latin typeface="Arial" panose="020B0604020202020204" pitchFamily="34" charset="0"/>
              <a:ea typeface="IBM Plex Sans" charset="0"/>
              <a:cs typeface="Arial" panose="020B0604020202020204" pitchFamily="34" charset="0"/>
            </a:endParaRPr>
          </a:p>
          <a:p>
            <a:pPr marL="298427" indent="-298427" defTabSz="914332">
              <a:lnSpc>
                <a:spcPct val="105000"/>
              </a:lnSpc>
              <a:spcBef>
                <a:spcPts val="833"/>
              </a:spcBef>
              <a:buFont typeface="+mj-lt"/>
              <a:buAutoNum type="arabicPeriod"/>
              <a:defRPr/>
            </a:pPr>
            <a:endParaRPr lang="en-US" sz="1667" dirty="0">
              <a:solidFill>
                <a:srgbClr val="000000"/>
              </a:solidFill>
              <a:latin typeface="Arial" panose="020B0604020202020204" pitchFamily="34" charset="0"/>
              <a:ea typeface="IBM Plex Sans" charset="0"/>
              <a:cs typeface="Arial" panose="020B0604020202020204" pitchFamily="34" charset="0"/>
            </a:endParaRPr>
          </a:p>
          <a:p>
            <a:pPr defTabSz="914332">
              <a:lnSpc>
                <a:spcPct val="105000"/>
              </a:lnSpc>
              <a:spcBef>
                <a:spcPts val="833"/>
              </a:spcBef>
              <a:defRPr/>
            </a:pPr>
            <a:endParaRPr lang="en-US" sz="1667" dirty="0">
              <a:solidFill>
                <a:srgbClr val="000000"/>
              </a:solidFill>
              <a:latin typeface="Arial" panose="020B0604020202020204" pitchFamily="34" charset="0"/>
              <a:ea typeface="IBM Plex Sans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4D0F0D-E63E-3546-BC81-FBEBEDB45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304" y="2959501"/>
            <a:ext cx="640203" cy="28047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F8FCB83-E033-9544-B1C6-1EEE6A740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677" y="1187225"/>
            <a:ext cx="1198592" cy="3595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6699D9-4EE0-244D-965F-569C96C14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582" y="2393207"/>
            <a:ext cx="743377" cy="410884"/>
          </a:xfrm>
          <a:prstGeom prst="rect">
            <a:avLst/>
          </a:prstGeom>
        </p:spPr>
      </p:pic>
      <p:pic>
        <p:nvPicPr>
          <p:cNvPr id="31" name="Picture 30" descr="A picture containing clipart&#10;&#10;Description automatically generated">
            <a:extLst>
              <a:ext uri="{FF2B5EF4-FFF2-40B4-BE49-F238E27FC236}">
                <a16:creationId xmlns:a16="http://schemas.microsoft.com/office/drawing/2014/main" id="{F6F7337E-5AE0-3749-9871-C32EE8908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1847" y="1460288"/>
            <a:ext cx="839320" cy="162141"/>
          </a:xfrm>
          <a:prstGeom prst="rect">
            <a:avLst/>
          </a:prstGeom>
        </p:spPr>
      </p:pic>
      <p:pic>
        <p:nvPicPr>
          <p:cNvPr id="34" name="Picture 33" descr="A drawing of a face&#10;&#10;Description automatically generated">
            <a:extLst>
              <a:ext uri="{FF2B5EF4-FFF2-40B4-BE49-F238E27FC236}">
                <a16:creationId xmlns:a16="http://schemas.microsoft.com/office/drawing/2014/main" id="{856629CA-69F7-5C45-A6AD-0AF0B2FB5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1395" y="1946575"/>
            <a:ext cx="1099999" cy="508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F14307-9117-F446-BE23-05EEE567D4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61" y="1707558"/>
            <a:ext cx="700495" cy="607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9DBCA1-D885-C74E-8E0F-61B4A47DB0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27" y="2959501"/>
            <a:ext cx="700395" cy="300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C43AB-9182-C64E-8B50-B382055CAC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11" y="1727369"/>
            <a:ext cx="639207" cy="431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6945BD-CD49-BB4E-BFB5-DFFB9EB5C5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74" y="1241991"/>
            <a:ext cx="1243695" cy="431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8DC8F4-700D-2B4A-8A59-7D37632A24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90741" y="1976985"/>
            <a:ext cx="696539" cy="6353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9261EF-C923-2843-B1F0-813DD74A47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19" y="2636155"/>
            <a:ext cx="543925" cy="452301"/>
          </a:xfrm>
          <a:prstGeom prst="rect">
            <a:avLst/>
          </a:prstGeom>
        </p:spPr>
      </p:pic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BA410F9B-332E-9C41-869F-DDFC8EE302AC}"/>
              </a:ext>
            </a:extLst>
          </p:cNvPr>
          <p:cNvSpPr txBox="1">
            <a:spLocks/>
          </p:cNvSpPr>
          <p:nvPr/>
        </p:nvSpPr>
        <p:spPr>
          <a:xfrm>
            <a:off x="10178" y="3429000"/>
            <a:ext cx="2549975" cy="3429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192000" tIns="228600" rIns="192000" bIns="228600" rtlCol="0">
            <a:no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1467"/>
              </a:spcBef>
              <a:buFont typeface="Arial"/>
              <a:buNone/>
              <a:defRPr sz="1667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30712" indent="-230712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–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529153" indent="-230712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833946" indent="-224361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–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071007" indent="-230712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»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defRPr/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4B5968FE-4C89-AB49-B271-E1594E4FB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750" y="3589089"/>
            <a:ext cx="2877803" cy="1058623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377">
              <a:spcBef>
                <a:spcPct val="10000"/>
              </a:spcBef>
              <a:defRPr/>
            </a:pPr>
            <a:r>
              <a:rPr lang="en-US" altLang="en-US" sz="3733" b="1" dirty="0">
                <a:solidFill>
                  <a:srgbClr val="69A6FF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/>
              </a:rPr>
              <a:t>4 </a:t>
            </a:r>
          </a:p>
          <a:p>
            <a:pPr defTabSz="914377">
              <a:spcBef>
                <a:spcPct val="10000"/>
              </a:spcBef>
              <a:defRPr/>
            </a:pPr>
            <a:r>
              <a:rPr lang="en-US" altLang="en-US" sz="2133" dirty="0">
                <a:solidFill>
                  <a:srgbClr val="69A6FF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/>
              </a:rPr>
              <a:t>Founding members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A6727B2-2D92-8545-BCF0-BC620F4B7D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085" y="4792545"/>
            <a:ext cx="1089724" cy="359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C3FA77-6C09-BD48-8FD2-518E937897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4" y="5961069"/>
            <a:ext cx="1170829" cy="3664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A15078-2454-C44B-9A54-C8D0B1D2EF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48" y="5288486"/>
            <a:ext cx="1138344" cy="4256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46AA1B-D507-734F-9C8C-FFBF666388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99" y="6378059"/>
            <a:ext cx="801747" cy="35469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9BEC35-92A5-3E46-A9F9-480B80B79551}"/>
              </a:ext>
            </a:extLst>
          </p:cNvPr>
          <p:cNvCxnSpPr/>
          <p:nvPr/>
        </p:nvCxnSpPr>
        <p:spPr>
          <a:xfrm>
            <a:off x="9019522" y="3430328"/>
            <a:ext cx="3172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8">
            <a:extLst>
              <a:ext uri="{FF2B5EF4-FFF2-40B4-BE49-F238E27FC236}">
                <a16:creationId xmlns:a16="http://schemas.microsoft.com/office/drawing/2014/main" id="{C9F8FFDF-E92C-5146-8D7E-72CF5215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532" y="3489469"/>
            <a:ext cx="2877803" cy="1780937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377">
              <a:spcBef>
                <a:spcPct val="10000"/>
              </a:spcBef>
              <a:defRPr/>
            </a:pPr>
            <a:r>
              <a:rPr lang="en-US" altLang="en-US" sz="3733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/>
              </a:rPr>
              <a:t>100+</a:t>
            </a:r>
          </a:p>
          <a:p>
            <a:pPr defTabSz="914377">
              <a:spcBef>
                <a:spcPct val="10000"/>
              </a:spcBef>
              <a:defRPr/>
            </a:pPr>
            <a:endParaRPr lang="en-US" altLang="en-US" sz="3733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BM Plex Sans"/>
            </a:endParaRPr>
          </a:p>
          <a:p>
            <a:pPr defTabSz="914377">
              <a:spcBef>
                <a:spcPct val="10000"/>
              </a:spcBef>
              <a:defRPr/>
            </a:pPr>
            <a:r>
              <a:rPr lang="en-US" altLang="en-US" sz="2667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/>
              </a:rPr>
              <a:t>Suppliers Invited</a:t>
            </a:r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9BBAFA49-6278-1B46-B0EA-A245707A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923" y="3531698"/>
            <a:ext cx="2877803" cy="1058623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377">
              <a:spcBef>
                <a:spcPct val="10000"/>
              </a:spcBef>
              <a:defRPr/>
            </a:pPr>
            <a:r>
              <a:rPr lang="en-US" altLang="en-US" sz="3733" b="1" dirty="0">
                <a:solidFill>
                  <a:srgbClr val="0062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/>
              </a:rPr>
              <a:t>4 </a:t>
            </a:r>
          </a:p>
          <a:p>
            <a:pPr defTabSz="914377">
              <a:spcBef>
                <a:spcPct val="10000"/>
              </a:spcBef>
              <a:defRPr/>
            </a:pPr>
            <a:r>
              <a:rPr lang="en-US" altLang="en-US" sz="2133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/>
              </a:rPr>
              <a:t>Verifiers / Raters</a:t>
            </a:r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6DCE1824-4044-484D-927F-557A550E4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5432" y="3498946"/>
            <a:ext cx="2877803" cy="1058623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377">
              <a:spcBef>
                <a:spcPct val="10000"/>
              </a:spcBef>
              <a:defRPr/>
            </a:pPr>
            <a:r>
              <a:rPr lang="en-US" altLang="en-US" sz="3733" b="1" dirty="0">
                <a:solidFill>
                  <a:srgbClr val="0062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/>
              </a:rPr>
              <a:t>4 </a:t>
            </a:r>
          </a:p>
          <a:p>
            <a:pPr defTabSz="914377">
              <a:spcBef>
                <a:spcPct val="10000"/>
              </a:spcBef>
              <a:defRPr/>
            </a:pPr>
            <a:r>
              <a:rPr lang="en-US" altLang="en-US" sz="2133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/>
              </a:rPr>
              <a:t>Business Networks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11FE23A-D633-A142-8E13-80F3B1D7DA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01712" y="4807995"/>
            <a:ext cx="1479237" cy="311055"/>
          </a:xfrm>
          <a:prstGeom prst="rect">
            <a:avLst/>
          </a:prstGeom>
        </p:spPr>
      </p:pic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0DE023A4-D7E7-FB43-9A30-07FAA27724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99150" y="5548096"/>
            <a:ext cx="1589321" cy="4129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CB49AF-8AAE-7D43-A390-2128D8A2F76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24023" y="6028760"/>
            <a:ext cx="1151467" cy="5757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2B67B0-7AD7-2B42-AB40-F34E9D577F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0702" y="6508110"/>
            <a:ext cx="2710116" cy="288783"/>
          </a:xfrm>
          <a:prstGeom prst="rect">
            <a:avLst/>
          </a:prstGeom>
        </p:spPr>
      </p:pic>
      <p:pic>
        <p:nvPicPr>
          <p:cNvPr id="38" name="Picture 3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0409AD0-0017-B147-85CC-A9D7A144729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1506" y="5209559"/>
            <a:ext cx="857809" cy="416165"/>
          </a:xfrm>
          <a:prstGeom prst="rect">
            <a:avLst/>
          </a:prstGeom>
        </p:spPr>
      </p:pic>
      <p:pic>
        <p:nvPicPr>
          <p:cNvPr id="49" name="Picture 48" descr="A picture containing brass knucks, weapon, transport&#10;&#10;Description automatically generated">
            <a:extLst>
              <a:ext uri="{FF2B5EF4-FFF2-40B4-BE49-F238E27FC236}">
                <a16:creationId xmlns:a16="http://schemas.microsoft.com/office/drawing/2014/main" id="{9A34FB61-C7B1-1A4F-BE7B-C197F2EA9EF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20981" y="4538797"/>
            <a:ext cx="1860745" cy="414680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B3E41ADB-64C0-D545-A89A-76D991C32EC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42259" y="5417642"/>
            <a:ext cx="1442783" cy="544447"/>
          </a:xfrm>
          <a:prstGeom prst="rect">
            <a:avLst/>
          </a:prstGeom>
        </p:spPr>
      </p:pic>
      <p:pic>
        <p:nvPicPr>
          <p:cNvPr id="53" name="Picture 52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1CE4C5-7647-F742-8CE6-77EB85A0AA6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68350" y="4706127"/>
            <a:ext cx="1163205" cy="59363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1BFA225-5FA3-3041-AFF4-F2B72D9D2D1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34541" y="6171362"/>
            <a:ext cx="2400347" cy="413393"/>
          </a:xfrm>
          <a:prstGeom prst="rect">
            <a:avLst/>
          </a:prstGeom>
        </p:spPr>
      </p:pic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2F86B1C5-C80D-4B7E-BA22-423D09676E90}"/>
              </a:ext>
            </a:extLst>
          </p:cNvPr>
          <p:cNvSpPr txBox="1">
            <a:spLocks/>
          </p:cNvSpPr>
          <p:nvPr/>
        </p:nvSpPr>
        <p:spPr>
          <a:xfrm>
            <a:off x="10088880" y="6492239"/>
            <a:ext cx="2103120" cy="365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70" rtl="0" eaLnBrk="1" latinLnBrk="0" hangingPunct="1">
              <a:lnSpc>
                <a:spcPct val="100000"/>
              </a:lnSpc>
              <a:spcBef>
                <a:spcPts val="1467"/>
              </a:spcBef>
              <a:buFont typeface="Arial"/>
              <a:buNone/>
              <a:tabLst/>
              <a:defRPr sz="1333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30706" indent="-230706" algn="l" defTabSz="609570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–"/>
              <a:defRPr sz="1333" kern="120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529140" indent="-230706" algn="l" defTabSz="609570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•"/>
              <a:defRPr sz="1333" kern="120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3pPr>
            <a:lvl4pPr marL="833926" indent="-224356" algn="l" defTabSz="609570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–"/>
              <a:defRPr sz="1333" kern="120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4pPr>
            <a:lvl5pPr marL="1070980" indent="-230706" algn="l" defTabSz="609570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»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© 2020 CHAINYARD™️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1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71F77F-CCF2-AB4E-822C-CFC50F38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568303-D567-D244-A652-95F36BAF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CHAINYARD™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3115AD1C-BD7C-4F4E-8E05-E3ED8AD419A4}"/>
              </a:ext>
            </a:extLst>
          </p:cNvPr>
          <p:cNvSpPr/>
          <p:nvPr/>
        </p:nvSpPr>
        <p:spPr>
          <a:xfrm>
            <a:off x="5203447" y="2949056"/>
            <a:ext cx="1334005" cy="1334005"/>
          </a:xfrm>
          <a:prstGeom prst="donut">
            <a:avLst>
              <a:gd name="adj" fmla="val 1331"/>
            </a:avLst>
          </a:prstGeom>
          <a:solidFill>
            <a:srgbClr val="37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A7367B-FA36-6D47-A706-DB2CCA688B46}"/>
              </a:ext>
            </a:extLst>
          </p:cNvPr>
          <p:cNvGrpSpPr/>
          <p:nvPr/>
        </p:nvGrpSpPr>
        <p:grpSpPr>
          <a:xfrm>
            <a:off x="3072906" y="818515"/>
            <a:ext cx="5595086" cy="5595086"/>
            <a:chOff x="5510960" y="2343535"/>
            <a:chExt cx="1392621" cy="1392621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3DEB88-C0CC-6A44-9E0A-BAD8AD26CE31}"/>
                </a:ext>
              </a:extLst>
            </p:cNvPr>
            <p:cNvSpPr/>
            <p:nvPr/>
          </p:nvSpPr>
          <p:spPr>
            <a:xfrm>
              <a:off x="6184411" y="2343535"/>
              <a:ext cx="45719" cy="1392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415D97-7729-334D-BC8A-3E65E5D2577E}"/>
                </a:ext>
              </a:extLst>
            </p:cNvPr>
            <p:cNvSpPr/>
            <p:nvPr/>
          </p:nvSpPr>
          <p:spPr>
            <a:xfrm rot="2700000">
              <a:off x="6184411" y="2343535"/>
              <a:ext cx="45719" cy="1392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9FDE7F-EE92-8E43-BFB2-D08E712A3056}"/>
                </a:ext>
              </a:extLst>
            </p:cNvPr>
            <p:cNvSpPr/>
            <p:nvPr/>
          </p:nvSpPr>
          <p:spPr>
            <a:xfrm rot="5400000">
              <a:off x="6184411" y="2343535"/>
              <a:ext cx="45719" cy="1392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855926-5684-0145-8D5E-7923A3EA61AA}"/>
                </a:ext>
              </a:extLst>
            </p:cNvPr>
            <p:cNvSpPr/>
            <p:nvPr/>
          </p:nvSpPr>
          <p:spPr>
            <a:xfrm rot="8100000">
              <a:off x="6184411" y="2343535"/>
              <a:ext cx="45719" cy="1392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D173C34-935C-1645-99FF-0244A5BA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0654" y="1412692"/>
            <a:ext cx="863600" cy="9525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F03BD3-486D-9C40-85F5-2B5E54F33B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101556" flipH="1">
            <a:off x="6734592" y="1946005"/>
            <a:ext cx="914400" cy="863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DD5E95-5B8C-6E42-B36B-49856EC3016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flipV="1">
            <a:off x="7190545" y="3141741"/>
            <a:ext cx="939800" cy="9271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BFB298-4756-C149-8A98-76A2968EF12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816861" flipV="1">
            <a:off x="6758745" y="4426930"/>
            <a:ext cx="863600" cy="914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B26D9F-07F9-F049-82CE-6F124D1E3F5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1189" y="4422511"/>
            <a:ext cx="863600" cy="914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0E7DF2-E3CB-4B40-91FB-5E1731B9900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72453" y="3141741"/>
            <a:ext cx="939800" cy="9271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5B2A31-EEDF-CE48-AEEC-BE5F0956FF2D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33261">
            <a:off x="4177384" y="1945373"/>
            <a:ext cx="914400" cy="863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8261AF7-B63F-0745-8B48-5403F7DCD564}"/>
              </a:ext>
            </a:extLst>
          </p:cNvPr>
          <p:cNvSpPr/>
          <p:nvPr/>
        </p:nvSpPr>
        <p:spPr>
          <a:xfrm>
            <a:off x="5261859" y="3007468"/>
            <a:ext cx="1217182" cy="1217182"/>
          </a:xfrm>
          <a:prstGeom prst="ellipse">
            <a:avLst/>
          </a:prstGeom>
          <a:solidFill>
            <a:srgbClr val="37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ACF3B7-240C-D245-A9B4-8F6CD149D0AA}"/>
              </a:ext>
            </a:extLst>
          </p:cNvPr>
          <p:cNvCxnSpPr>
            <a:cxnSpLocks/>
          </p:cNvCxnSpPr>
          <p:nvPr/>
        </p:nvCxnSpPr>
        <p:spPr>
          <a:xfrm flipH="1">
            <a:off x="6343366" y="2714860"/>
            <a:ext cx="431945" cy="436971"/>
          </a:xfrm>
          <a:prstGeom prst="line">
            <a:avLst/>
          </a:prstGeom>
          <a:ln w="22225" cap="rnd">
            <a:solidFill>
              <a:srgbClr val="37435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2C64AE-93E8-5440-A16D-858B0ED01BAE}"/>
              </a:ext>
            </a:extLst>
          </p:cNvPr>
          <p:cNvCxnSpPr>
            <a:cxnSpLocks/>
          </p:cNvCxnSpPr>
          <p:nvPr/>
        </p:nvCxnSpPr>
        <p:spPr>
          <a:xfrm flipH="1">
            <a:off x="6531678" y="3605292"/>
            <a:ext cx="620978" cy="10766"/>
          </a:xfrm>
          <a:prstGeom prst="line">
            <a:avLst/>
          </a:prstGeom>
          <a:ln w="22225" cap="rnd">
            <a:solidFill>
              <a:srgbClr val="37435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CC2C48-0425-6043-BEA6-D10F3A29668E}"/>
              </a:ext>
            </a:extLst>
          </p:cNvPr>
          <p:cNvCxnSpPr>
            <a:cxnSpLocks/>
          </p:cNvCxnSpPr>
          <p:nvPr/>
        </p:nvCxnSpPr>
        <p:spPr>
          <a:xfrm flipH="1" flipV="1">
            <a:off x="6340526" y="4085906"/>
            <a:ext cx="504948" cy="409166"/>
          </a:xfrm>
          <a:prstGeom prst="line">
            <a:avLst/>
          </a:prstGeom>
          <a:ln w="22225" cap="rnd">
            <a:solidFill>
              <a:srgbClr val="37435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C2158F-ECD3-6E4F-BECD-FD02E7E49444}"/>
              </a:ext>
            </a:extLst>
          </p:cNvPr>
          <p:cNvCxnSpPr>
            <a:cxnSpLocks/>
          </p:cNvCxnSpPr>
          <p:nvPr/>
        </p:nvCxnSpPr>
        <p:spPr>
          <a:xfrm flipV="1">
            <a:off x="5861596" y="4283061"/>
            <a:ext cx="0" cy="573791"/>
          </a:xfrm>
          <a:prstGeom prst="line">
            <a:avLst/>
          </a:prstGeom>
          <a:ln w="22225" cap="rnd">
            <a:solidFill>
              <a:srgbClr val="37435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72725C-EBC1-BA4F-BC82-7C8BC9DACD79}"/>
              </a:ext>
            </a:extLst>
          </p:cNvPr>
          <p:cNvCxnSpPr>
            <a:cxnSpLocks/>
          </p:cNvCxnSpPr>
          <p:nvPr/>
        </p:nvCxnSpPr>
        <p:spPr>
          <a:xfrm flipV="1">
            <a:off x="4988480" y="4100260"/>
            <a:ext cx="392967" cy="394812"/>
          </a:xfrm>
          <a:prstGeom prst="line">
            <a:avLst/>
          </a:prstGeom>
          <a:ln w="22225" cap="rnd">
            <a:solidFill>
              <a:srgbClr val="37435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415AC0F-0A95-1E4E-B6F0-06A4160A1DB2}"/>
              </a:ext>
            </a:extLst>
          </p:cNvPr>
          <p:cNvCxnSpPr>
            <a:cxnSpLocks/>
          </p:cNvCxnSpPr>
          <p:nvPr/>
        </p:nvCxnSpPr>
        <p:spPr>
          <a:xfrm flipV="1">
            <a:off x="4650142" y="3609024"/>
            <a:ext cx="570681" cy="1"/>
          </a:xfrm>
          <a:prstGeom prst="line">
            <a:avLst/>
          </a:prstGeom>
          <a:ln w="22225" cap="rnd">
            <a:solidFill>
              <a:srgbClr val="37435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9B651AF-E4F4-D745-8B3F-7E5B5AE21AAE}"/>
              </a:ext>
            </a:extLst>
          </p:cNvPr>
          <p:cNvCxnSpPr>
            <a:cxnSpLocks/>
          </p:cNvCxnSpPr>
          <p:nvPr/>
        </p:nvCxnSpPr>
        <p:spPr>
          <a:xfrm>
            <a:off x="5003758" y="2760460"/>
            <a:ext cx="397296" cy="388090"/>
          </a:xfrm>
          <a:prstGeom prst="line">
            <a:avLst/>
          </a:prstGeom>
          <a:ln w="22225" cap="rnd">
            <a:solidFill>
              <a:srgbClr val="37435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8C77F9-F126-C74D-AFC1-98AFBDFEEFB2}"/>
              </a:ext>
            </a:extLst>
          </p:cNvPr>
          <p:cNvCxnSpPr>
            <a:cxnSpLocks/>
          </p:cNvCxnSpPr>
          <p:nvPr/>
        </p:nvCxnSpPr>
        <p:spPr>
          <a:xfrm>
            <a:off x="5857611" y="2395867"/>
            <a:ext cx="0" cy="561655"/>
          </a:xfrm>
          <a:prstGeom prst="line">
            <a:avLst/>
          </a:prstGeom>
          <a:ln w="22225" cap="rnd">
            <a:solidFill>
              <a:srgbClr val="37435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6E4F02C4-A7B0-D742-8F9B-C3B14914E22C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94061" y="4890612"/>
            <a:ext cx="927100" cy="939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7F7C02-F077-6444-8B17-B94D80F7F595}"/>
              </a:ext>
            </a:extLst>
          </p:cNvPr>
          <p:cNvCxnSpPr/>
          <p:nvPr/>
        </p:nvCxnSpPr>
        <p:spPr>
          <a:xfrm flipV="1">
            <a:off x="7518725" y="1886602"/>
            <a:ext cx="165692" cy="1662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A00FEB7-44C2-CD4F-9855-7C63C267D748}"/>
              </a:ext>
            </a:extLst>
          </p:cNvPr>
          <p:cNvCxnSpPr>
            <a:cxnSpLocks/>
          </p:cNvCxnSpPr>
          <p:nvPr/>
        </p:nvCxnSpPr>
        <p:spPr>
          <a:xfrm>
            <a:off x="7683754" y="1886657"/>
            <a:ext cx="18858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823C848-2F91-064A-94A3-1614CFF21B74}"/>
              </a:ext>
            </a:extLst>
          </p:cNvPr>
          <p:cNvSpPr txBox="1"/>
          <p:nvPr/>
        </p:nvSpPr>
        <p:spPr>
          <a:xfrm>
            <a:off x="8666366" y="1193344"/>
            <a:ext cx="913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7435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65+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6C4DDE-149A-B947-BA4F-318817AACA8C}"/>
              </a:ext>
            </a:extLst>
          </p:cNvPr>
          <p:cNvSpPr txBox="1"/>
          <p:nvPr/>
        </p:nvSpPr>
        <p:spPr>
          <a:xfrm>
            <a:off x="7772071" y="1442662"/>
            <a:ext cx="1807722" cy="4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  <a:t>Blockchain Consultants, Architects and Developers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9A84CF7-5201-0C46-87CC-CFE42708A265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8130289" y="3605291"/>
            <a:ext cx="56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816475E-941B-344F-B008-25120702A942}"/>
              </a:ext>
            </a:extLst>
          </p:cNvPr>
          <p:cNvSpPr txBox="1"/>
          <p:nvPr/>
        </p:nvSpPr>
        <p:spPr>
          <a:xfrm>
            <a:off x="9221173" y="2900010"/>
            <a:ext cx="913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7435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219B56-B994-AE4E-B329-B8AA36608D20}"/>
              </a:ext>
            </a:extLst>
          </p:cNvPr>
          <p:cNvSpPr txBox="1"/>
          <p:nvPr/>
        </p:nvSpPr>
        <p:spPr>
          <a:xfrm>
            <a:off x="8326878" y="3149328"/>
            <a:ext cx="1807722" cy="81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  <a:t>Solutions, </a:t>
            </a:r>
          </a:p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  <a:t>PoCs to Production</a:t>
            </a:r>
          </a:p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  <a:t>Including </a:t>
            </a:r>
          </a:p>
          <a:p>
            <a:pPr algn="r">
              <a:lnSpc>
                <a:spcPct val="120000"/>
              </a:lnSpc>
            </a:pPr>
            <a:endParaRPr lang="en-US" sz="1000" dirty="0">
              <a:solidFill>
                <a:srgbClr val="207EE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A9CB9F-D207-C441-AF07-7F3E0867EAB2}"/>
              </a:ext>
            </a:extLst>
          </p:cNvPr>
          <p:cNvCxnSpPr>
            <a:cxnSpLocks/>
          </p:cNvCxnSpPr>
          <p:nvPr/>
        </p:nvCxnSpPr>
        <p:spPr>
          <a:xfrm>
            <a:off x="7539503" y="5164620"/>
            <a:ext cx="165692" cy="1662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A6D854-9578-F94D-B70F-A0146D75E0BC}"/>
              </a:ext>
            </a:extLst>
          </p:cNvPr>
          <p:cNvCxnSpPr>
            <a:cxnSpLocks/>
          </p:cNvCxnSpPr>
          <p:nvPr/>
        </p:nvCxnSpPr>
        <p:spPr>
          <a:xfrm>
            <a:off x="7706275" y="5330895"/>
            <a:ext cx="1863342" cy="104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3FE8BF7-B1D8-F146-AC01-D91E7058AE63}"/>
              </a:ext>
            </a:extLst>
          </p:cNvPr>
          <p:cNvSpPr txBox="1"/>
          <p:nvPr/>
        </p:nvSpPr>
        <p:spPr>
          <a:xfrm>
            <a:off x="7789998" y="4626200"/>
            <a:ext cx="1807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7435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MEMBER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98A359-AA85-8F4F-B414-D7CFB92C757B}"/>
              </a:ext>
            </a:extLst>
          </p:cNvPr>
          <p:cNvSpPr txBox="1"/>
          <p:nvPr/>
        </p:nvSpPr>
        <p:spPr>
          <a:xfrm>
            <a:off x="7789997" y="4875518"/>
            <a:ext cx="1807722" cy="62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  <a:t>Member and Contributor to  </a:t>
            </a:r>
          </a:p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  <a:t>Hyperledger Fabric platform, </a:t>
            </a:r>
            <a:r>
              <a:rPr lang="en-US" sz="1000" dirty="0" err="1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  <a:t>BiTA</a:t>
            </a:r>
            <a:r>
              <a:rPr lang="en-US" sz="1000" dirty="0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  <a:t>, SCLA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5ACF29D-11BD-744D-99E8-AFD911C35EB7}"/>
              </a:ext>
            </a:extLst>
          </p:cNvPr>
          <p:cNvCxnSpPr>
            <a:cxnSpLocks/>
          </p:cNvCxnSpPr>
          <p:nvPr/>
        </p:nvCxnSpPr>
        <p:spPr>
          <a:xfrm flipV="1">
            <a:off x="5853496" y="5850112"/>
            <a:ext cx="0" cy="83860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CF8B306-73AC-F74F-AD97-DB30B0413E80}"/>
              </a:ext>
            </a:extLst>
          </p:cNvPr>
          <p:cNvSpPr txBox="1"/>
          <p:nvPr/>
        </p:nvSpPr>
        <p:spPr>
          <a:xfrm>
            <a:off x="4064589" y="6081035"/>
            <a:ext cx="1750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74353"/>
                </a:solidFill>
                <a:latin typeface="Avenir Next Demi Bold" panose="020B0503020202020204" pitchFamily="34" charset="0"/>
              </a:rPr>
              <a:t>ACCELERATORS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7BCC3A-4C16-0D4F-8FD6-11D5B22232E1}"/>
              </a:ext>
            </a:extLst>
          </p:cNvPr>
          <p:cNvSpPr txBox="1"/>
          <p:nvPr/>
        </p:nvSpPr>
        <p:spPr>
          <a:xfrm>
            <a:off x="3449110" y="6303400"/>
            <a:ext cx="236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  <a:t>Frameworks, tools and utilities</a:t>
            </a:r>
          </a:p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  <a:t>for faster solution development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86F0C53-1372-CB4F-A01A-3B93E4CA2534}"/>
              </a:ext>
            </a:extLst>
          </p:cNvPr>
          <p:cNvCxnSpPr>
            <a:cxnSpLocks/>
          </p:cNvCxnSpPr>
          <p:nvPr/>
        </p:nvCxnSpPr>
        <p:spPr>
          <a:xfrm flipH="1">
            <a:off x="4092237" y="5159402"/>
            <a:ext cx="165692" cy="1662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1D9B653-95EF-4949-A6A4-504206F27231}"/>
              </a:ext>
            </a:extLst>
          </p:cNvPr>
          <p:cNvCxnSpPr>
            <a:cxnSpLocks/>
          </p:cNvCxnSpPr>
          <p:nvPr/>
        </p:nvCxnSpPr>
        <p:spPr>
          <a:xfrm flipH="1">
            <a:off x="2227815" y="5325677"/>
            <a:ext cx="1863342" cy="104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E07E9FE-CC4F-E441-88F4-F9D3E842D2C1}"/>
              </a:ext>
            </a:extLst>
          </p:cNvPr>
          <p:cNvSpPr txBox="1"/>
          <p:nvPr/>
        </p:nvSpPr>
        <p:spPr>
          <a:xfrm>
            <a:off x="2150127" y="1179604"/>
            <a:ext cx="1298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7435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SERVICES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0FE7B4-79A6-8644-8EEB-74F8A92AB3C0}"/>
              </a:ext>
            </a:extLst>
          </p:cNvPr>
          <p:cNvSpPr txBox="1"/>
          <p:nvPr/>
        </p:nvSpPr>
        <p:spPr>
          <a:xfrm>
            <a:off x="2150126" y="1428922"/>
            <a:ext cx="1807722" cy="62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  <a:t>Technical and Business Consulting, Engineering and Operations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9DE7E4-993B-7E47-BDF0-044957BE6729}"/>
              </a:ext>
            </a:extLst>
          </p:cNvPr>
          <p:cNvCxnSpPr>
            <a:cxnSpLocks/>
          </p:cNvCxnSpPr>
          <p:nvPr/>
        </p:nvCxnSpPr>
        <p:spPr>
          <a:xfrm flipH="1">
            <a:off x="1328544" y="3616058"/>
            <a:ext cx="23162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3E9FCA8-DADB-A841-98D6-6D54EBF705C9}"/>
              </a:ext>
            </a:extLst>
          </p:cNvPr>
          <p:cNvSpPr txBox="1"/>
          <p:nvPr/>
        </p:nvSpPr>
        <p:spPr>
          <a:xfrm>
            <a:off x="1328544" y="2899499"/>
            <a:ext cx="1164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7435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DOMAINS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869F5C-E314-2A4D-BCA4-E734ECEC013E}"/>
              </a:ext>
            </a:extLst>
          </p:cNvPr>
          <p:cNvSpPr txBox="1"/>
          <p:nvPr/>
        </p:nvSpPr>
        <p:spPr>
          <a:xfrm>
            <a:off x="1334383" y="3148817"/>
            <a:ext cx="2273132" cy="81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  <a:t>Supply Chain, Transportation, Manufacturing, Healthcare, Financial, Retail, Agriculture, Real Estate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FEB7453-D605-8E48-A8A6-979BCECA10CF}"/>
              </a:ext>
            </a:extLst>
          </p:cNvPr>
          <p:cNvCxnSpPr/>
          <p:nvPr/>
        </p:nvCxnSpPr>
        <p:spPr>
          <a:xfrm flipH="1" flipV="1">
            <a:off x="4122966" y="1886547"/>
            <a:ext cx="165692" cy="1662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23226F-38D2-114A-B068-DEDD2CD0137E}"/>
              </a:ext>
            </a:extLst>
          </p:cNvPr>
          <p:cNvCxnSpPr>
            <a:cxnSpLocks/>
          </p:cNvCxnSpPr>
          <p:nvPr/>
        </p:nvCxnSpPr>
        <p:spPr>
          <a:xfrm flipH="1">
            <a:off x="2237766" y="1886602"/>
            <a:ext cx="18858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B3B81D6-3E56-1A44-BB89-855E8CB3378F}"/>
              </a:ext>
            </a:extLst>
          </p:cNvPr>
          <p:cNvSpPr txBox="1"/>
          <p:nvPr/>
        </p:nvSpPr>
        <p:spPr>
          <a:xfrm>
            <a:off x="2108929" y="4626182"/>
            <a:ext cx="125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7435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DIVERSITY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4D9196-2016-794C-9C64-2165EBFC6A3A}"/>
              </a:ext>
            </a:extLst>
          </p:cNvPr>
          <p:cNvSpPr txBox="1"/>
          <p:nvPr/>
        </p:nvSpPr>
        <p:spPr>
          <a:xfrm>
            <a:off x="2114768" y="4875500"/>
            <a:ext cx="2273132" cy="4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  <a:t>TAPFIN 2017,</a:t>
            </a:r>
            <a:br>
              <a:rPr lang="en-US" sz="1000" dirty="0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000" dirty="0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  <a:t>MetLife 2016-2017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109461-4393-0C47-ADC4-6D5EC325986F}"/>
              </a:ext>
            </a:extLst>
          </p:cNvPr>
          <p:cNvCxnSpPr>
            <a:cxnSpLocks/>
          </p:cNvCxnSpPr>
          <p:nvPr/>
        </p:nvCxnSpPr>
        <p:spPr>
          <a:xfrm flipH="1">
            <a:off x="8130290" y="3605291"/>
            <a:ext cx="18984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E9D1B3C1-9BFB-F04F-99E1-C4EC0B4455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5206" y="1631027"/>
            <a:ext cx="499226" cy="499226"/>
          </a:xfrm>
          <a:prstGeom prst="rect">
            <a:avLst/>
          </a:prstGeom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563983-2200-3C48-8AE1-F55D9BCE40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3077" y="2114688"/>
            <a:ext cx="502920" cy="502920"/>
          </a:xfrm>
          <a:prstGeom prst="rect">
            <a:avLst/>
          </a:prstGeom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5B22BAC-4538-3E4F-9ECD-32A115EC97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7709" y="3366964"/>
            <a:ext cx="457200" cy="457200"/>
          </a:xfrm>
          <a:prstGeom prst="rect">
            <a:avLst/>
          </a:prstGeom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C615121-DE9D-DA47-A32E-1A599A73EE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9330" y="4638860"/>
            <a:ext cx="502920" cy="502920"/>
          </a:xfrm>
          <a:prstGeom prst="rect">
            <a:avLst/>
          </a:prstGeom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DCEC759-5997-CC4A-9072-9DECC1D48B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5206" y="5103667"/>
            <a:ext cx="502920" cy="502920"/>
          </a:xfrm>
          <a:prstGeom prst="rect">
            <a:avLst/>
          </a:prstGeom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2F06E88-0D62-9E44-8365-96EDA699DF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22696" y="4657713"/>
            <a:ext cx="502920" cy="502920"/>
          </a:xfrm>
          <a:prstGeom prst="rect">
            <a:avLst/>
          </a:prstGeom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33A1245-8829-9B40-85B3-14D0749F5BA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87625" y="3357564"/>
            <a:ext cx="502920" cy="502920"/>
          </a:xfrm>
          <a:prstGeom prst="rect">
            <a:avLst/>
          </a:prstGeom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5C1E7A7-F62A-DF4A-B298-49303E6A47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75536" y="2136595"/>
            <a:ext cx="502920" cy="502920"/>
          </a:xfrm>
          <a:prstGeom prst="rect">
            <a:avLst/>
          </a:prstGeom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689BDBC-A816-C14A-BB15-28898AE5E409}"/>
              </a:ext>
            </a:extLst>
          </p:cNvPr>
          <p:cNvSpPr txBox="1"/>
          <p:nvPr/>
        </p:nvSpPr>
        <p:spPr>
          <a:xfrm>
            <a:off x="7465087" y="6091561"/>
            <a:ext cx="2645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 Neue Medium" charset="0"/>
                <a:ea typeface="Helvetica Neue Medium" charset="0"/>
                <a:cs typeface="Helvetica Neue Medium" charset="0"/>
              </a:rPr>
              <a:t>LOCATIONS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: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US, INDIA 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507FED7F-E6BF-8943-A5F3-D9FAEB3726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94869" y="5908886"/>
            <a:ext cx="552428" cy="552428"/>
          </a:xfrm>
          <a:prstGeom prst="rect">
            <a:avLst/>
          </a:prstGeom>
          <a:effectLst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0E4B062-54C9-3142-B8FA-1FCA24E823EE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19" y="3244928"/>
            <a:ext cx="742263" cy="742263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38F56C0-B390-B147-9220-6165A67C24CA}"/>
              </a:ext>
            </a:extLst>
          </p:cNvPr>
          <p:cNvCxnSpPr>
            <a:cxnSpLocks/>
          </p:cNvCxnSpPr>
          <p:nvPr/>
        </p:nvCxnSpPr>
        <p:spPr>
          <a:xfrm flipV="1">
            <a:off x="5835874" y="558226"/>
            <a:ext cx="0" cy="83860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9563079-CB0E-8A49-B991-424EC7A330E1}"/>
              </a:ext>
            </a:extLst>
          </p:cNvPr>
          <p:cNvSpPr txBox="1"/>
          <p:nvPr/>
        </p:nvSpPr>
        <p:spPr>
          <a:xfrm>
            <a:off x="5853828" y="485727"/>
            <a:ext cx="1079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7435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A89304-5AF0-574B-A1EA-875EFF56E3E2}"/>
              </a:ext>
            </a:extLst>
          </p:cNvPr>
          <p:cNvSpPr txBox="1"/>
          <p:nvPr/>
        </p:nvSpPr>
        <p:spPr>
          <a:xfrm>
            <a:off x="5853826" y="734596"/>
            <a:ext cx="2112107" cy="65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07EEF"/>
                </a:solidFill>
                <a:latin typeface="Helvetica Neue" charset="0"/>
                <a:ea typeface="Helvetica Neue" charset="0"/>
                <a:cs typeface="Helvetica Neue" charset="0"/>
              </a:rPr>
              <a:t>IBM – Lenovo - Deloitte . MetLife - RTI – PRGX - LedgerFunding</a:t>
            </a:r>
          </a:p>
        </p:txBody>
      </p:sp>
      <p:sp>
        <p:nvSpPr>
          <p:cNvPr id="69" name="Footer Placeholder 4">
            <a:extLst>
              <a:ext uri="{FF2B5EF4-FFF2-40B4-BE49-F238E27FC236}">
                <a16:creationId xmlns:a16="http://schemas.microsoft.com/office/drawing/2014/main" id="{894312D9-BAEC-432E-9EAD-87C7EC6DA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8880" y="6492239"/>
            <a:ext cx="2103120" cy="365760"/>
          </a:xfrm>
        </p:spPr>
        <p:txBody>
          <a:bodyPr/>
          <a:lstStyle/>
          <a:p>
            <a:r>
              <a:rPr lang="en-US" dirty="0"/>
              <a:t>Copyright © 2020 CHAINYARD™️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966BE57-3C0F-4731-B038-3D896D4315E4}"/>
              </a:ext>
            </a:extLst>
          </p:cNvPr>
          <p:cNvSpPr txBox="1"/>
          <p:nvPr/>
        </p:nvSpPr>
        <p:spPr>
          <a:xfrm>
            <a:off x="9210288" y="3683777"/>
            <a:ext cx="913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7435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TYS</a:t>
            </a:r>
          </a:p>
        </p:txBody>
      </p:sp>
    </p:spTree>
    <p:extLst>
      <p:ext uri="{BB962C8B-B14F-4D97-AF65-F5344CB8AC3E}">
        <p14:creationId xmlns:p14="http://schemas.microsoft.com/office/powerpoint/2010/main" val="401656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arallelogram 228">
            <a:extLst>
              <a:ext uri="{FF2B5EF4-FFF2-40B4-BE49-F238E27FC236}">
                <a16:creationId xmlns:a16="http://schemas.microsoft.com/office/drawing/2014/main" id="{DB2CBDA3-155C-40F7-980B-B871A6DA000A}"/>
              </a:ext>
            </a:extLst>
          </p:cNvPr>
          <p:cNvSpPr/>
          <p:nvPr/>
        </p:nvSpPr>
        <p:spPr>
          <a:xfrm>
            <a:off x="9778207" y="953295"/>
            <a:ext cx="2423490" cy="5907087"/>
          </a:xfrm>
          <a:custGeom>
            <a:avLst/>
            <a:gdLst>
              <a:gd name="connsiteX0" fmla="*/ 0 w 3232322"/>
              <a:gd name="connsiteY0" fmla="*/ 6858000 h 6858000"/>
              <a:gd name="connsiteX1" fmla="*/ 2702286 w 3232322"/>
              <a:gd name="connsiteY1" fmla="*/ 0 h 6858000"/>
              <a:gd name="connsiteX2" fmla="*/ 3232322 w 3232322"/>
              <a:gd name="connsiteY2" fmla="*/ 0 h 6858000"/>
              <a:gd name="connsiteX3" fmla="*/ 530036 w 3232322"/>
              <a:gd name="connsiteY3" fmla="*/ 6858000 h 6858000"/>
              <a:gd name="connsiteX4" fmla="*/ 0 w 3232322"/>
              <a:gd name="connsiteY4" fmla="*/ 6858000 h 6858000"/>
              <a:gd name="connsiteX0" fmla="*/ 0 w 2940222"/>
              <a:gd name="connsiteY0" fmla="*/ 6134100 h 6858000"/>
              <a:gd name="connsiteX1" fmla="*/ 2410186 w 2940222"/>
              <a:gd name="connsiteY1" fmla="*/ 0 h 6858000"/>
              <a:gd name="connsiteX2" fmla="*/ 2940222 w 2940222"/>
              <a:gd name="connsiteY2" fmla="*/ 0 h 6858000"/>
              <a:gd name="connsiteX3" fmla="*/ 237936 w 2940222"/>
              <a:gd name="connsiteY3" fmla="*/ 6858000 h 6858000"/>
              <a:gd name="connsiteX4" fmla="*/ 0 w 2940222"/>
              <a:gd name="connsiteY4" fmla="*/ 6134100 h 6858000"/>
              <a:gd name="connsiteX0" fmla="*/ 0 w 2940222"/>
              <a:gd name="connsiteY0" fmla="*/ 6134100 h 6134100"/>
              <a:gd name="connsiteX1" fmla="*/ 2410186 w 2940222"/>
              <a:gd name="connsiteY1" fmla="*/ 0 h 6134100"/>
              <a:gd name="connsiteX2" fmla="*/ 2940222 w 2940222"/>
              <a:gd name="connsiteY2" fmla="*/ 0 h 6134100"/>
              <a:gd name="connsiteX3" fmla="*/ 517336 w 2940222"/>
              <a:gd name="connsiteY3" fmla="*/ 6121400 h 6134100"/>
              <a:gd name="connsiteX4" fmla="*/ 0 w 2940222"/>
              <a:gd name="connsiteY4" fmla="*/ 6134100 h 6134100"/>
              <a:gd name="connsiteX0" fmla="*/ 0 w 2940222"/>
              <a:gd name="connsiteY0" fmla="*/ 6134100 h 6134100"/>
              <a:gd name="connsiteX1" fmla="*/ 2410186 w 2940222"/>
              <a:gd name="connsiteY1" fmla="*/ 0 h 6134100"/>
              <a:gd name="connsiteX2" fmla="*/ 2940222 w 2940222"/>
              <a:gd name="connsiteY2" fmla="*/ 0 h 6134100"/>
              <a:gd name="connsiteX3" fmla="*/ 503048 w 2940222"/>
              <a:gd name="connsiteY3" fmla="*/ 6130925 h 6134100"/>
              <a:gd name="connsiteX4" fmla="*/ 0 w 2940222"/>
              <a:gd name="connsiteY4" fmla="*/ 6134100 h 6134100"/>
              <a:gd name="connsiteX0" fmla="*/ 0 w 2940222"/>
              <a:gd name="connsiteY0" fmla="*/ 6134100 h 6135687"/>
              <a:gd name="connsiteX1" fmla="*/ 2410186 w 2940222"/>
              <a:gd name="connsiteY1" fmla="*/ 0 h 6135687"/>
              <a:gd name="connsiteX2" fmla="*/ 2940222 w 2940222"/>
              <a:gd name="connsiteY2" fmla="*/ 0 h 6135687"/>
              <a:gd name="connsiteX3" fmla="*/ 500667 w 2940222"/>
              <a:gd name="connsiteY3" fmla="*/ 6135687 h 6135687"/>
              <a:gd name="connsiteX4" fmla="*/ 0 w 2940222"/>
              <a:gd name="connsiteY4" fmla="*/ 6134100 h 6135687"/>
              <a:gd name="connsiteX0" fmla="*/ 0 w 2942603"/>
              <a:gd name="connsiteY0" fmla="*/ 6134100 h 6135687"/>
              <a:gd name="connsiteX1" fmla="*/ 2410186 w 2942603"/>
              <a:gd name="connsiteY1" fmla="*/ 0 h 6135687"/>
              <a:gd name="connsiteX2" fmla="*/ 2942603 w 2942603"/>
              <a:gd name="connsiteY2" fmla="*/ 0 h 6135687"/>
              <a:gd name="connsiteX3" fmla="*/ 500667 w 2942603"/>
              <a:gd name="connsiteY3" fmla="*/ 6135687 h 6135687"/>
              <a:gd name="connsiteX4" fmla="*/ 0 w 2942603"/>
              <a:gd name="connsiteY4" fmla="*/ 6134100 h 6135687"/>
              <a:gd name="connsiteX0" fmla="*/ 0 w 2942603"/>
              <a:gd name="connsiteY0" fmla="*/ 6134100 h 6135687"/>
              <a:gd name="connsiteX1" fmla="*/ 2414948 w 2942603"/>
              <a:gd name="connsiteY1" fmla="*/ 228600 h 6135687"/>
              <a:gd name="connsiteX2" fmla="*/ 2942603 w 2942603"/>
              <a:gd name="connsiteY2" fmla="*/ 0 h 6135687"/>
              <a:gd name="connsiteX3" fmla="*/ 500667 w 2942603"/>
              <a:gd name="connsiteY3" fmla="*/ 6135687 h 6135687"/>
              <a:gd name="connsiteX4" fmla="*/ 0 w 2942603"/>
              <a:gd name="connsiteY4" fmla="*/ 6134100 h 6135687"/>
              <a:gd name="connsiteX0" fmla="*/ 0 w 2423490"/>
              <a:gd name="connsiteY0" fmla="*/ 5905500 h 5907087"/>
              <a:gd name="connsiteX1" fmla="*/ 2414948 w 2423490"/>
              <a:gd name="connsiteY1" fmla="*/ 0 h 5907087"/>
              <a:gd name="connsiteX2" fmla="*/ 2423490 w 2423490"/>
              <a:gd name="connsiteY2" fmla="*/ 1069181 h 5907087"/>
              <a:gd name="connsiteX3" fmla="*/ 500667 w 2423490"/>
              <a:gd name="connsiteY3" fmla="*/ 5907087 h 5907087"/>
              <a:gd name="connsiteX4" fmla="*/ 0 w 2423490"/>
              <a:gd name="connsiteY4" fmla="*/ 5905500 h 590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490" h="5907087">
                <a:moveTo>
                  <a:pt x="0" y="5905500"/>
                </a:moveTo>
                <a:lnTo>
                  <a:pt x="2414948" y="0"/>
                </a:lnTo>
                <a:cubicBezTo>
                  <a:pt x="2417795" y="356394"/>
                  <a:pt x="2420643" y="712787"/>
                  <a:pt x="2423490" y="1069181"/>
                </a:cubicBezTo>
                <a:lnTo>
                  <a:pt x="500667" y="5907087"/>
                </a:lnTo>
                <a:lnTo>
                  <a:pt x="0" y="59055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575F3C-0233-F948-9627-E1837D66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B551DD-A0E6-8441-BCCB-3EE3B0CB1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CHAINYARD™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A85637-9822-4C03-9A08-41C63363E630}"/>
              </a:ext>
            </a:extLst>
          </p:cNvPr>
          <p:cNvGrpSpPr>
            <a:grpSpLocks noChangeAspect="1"/>
          </p:cNvGrpSpPr>
          <p:nvPr/>
        </p:nvGrpSpPr>
        <p:grpSpPr>
          <a:xfrm>
            <a:off x="7034826" y="1050585"/>
            <a:ext cx="3482399" cy="3337113"/>
            <a:chOff x="5744828" y="495622"/>
            <a:chExt cx="6959543" cy="6669192"/>
          </a:xfrm>
        </p:grpSpPr>
        <p:sp>
          <p:nvSpPr>
            <p:cNvPr id="38" name="Flowchart: Extract 37">
              <a:extLst>
                <a:ext uri="{FF2B5EF4-FFF2-40B4-BE49-F238E27FC236}">
                  <a16:creationId xmlns:a16="http://schemas.microsoft.com/office/drawing/2014/main" id="{47963CFC-741F-4F9A-BCA3-9B8F59622962}"/>
                </a:ext>
              </a:extLst>
            </p:cNvPr>
            <p:cNvSpPr/>
            <p:nvPr/>
          </p:nvSpPr>
          <p:spPr>
            <a:xfrm>
              <a:off x="5744828" y="495622"/>
              <a:ext cx="6959543" cy="6669192"/>
            </a:xfrm>
            <a:prstGeom prst="flowChartExtra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86DB55F-5147-4DB1-AC95-F410C95B84FC}"/>
                </a:ext>
              </a:extLst>
            </p:cNvPr>
            <p:cNvSpPr txBox="1"/>
            <p:nvPr/>
          </p:nvSpPr>
          <p:spPr>
            <a:xfrm>
              <a:off x="6347105" y="4152879"/>
              <a:ext cx="5897061" cy="2398847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24+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Production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2+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 Pilot Phase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3+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Projects &gt; 18 Months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Morrisville, NC, USA Based</a:t>
              </a:r>
            </a:p>
          </p:txBody>
        </p:sp>
        <p:sp>
          <p:nvSpPr>
            <p:cNvPr id="40" name="Flowchart: Extract 39">
              <a:extLst>
                <a:ext uri="{FF2B5EF4-FFF2-40B4-BE49-F238E27FC236}">
                  <a16:creationId xmlns:a16="http://schemas.microsoft.com/office/drawing/2014/main" id="{C9195173-60B1-4AD6-9EC0-D28471E5B8B3}"/>
                </a:ext>
              </a:extLst>
            </p:cNvPr>
            <p:cNvSpPr/>
            <p:nvPr/>
          </p:nvSpPr>
          <p:spPr>
            <a:xfrm>
              <a:off x="8000699" y="1097676"/>
              <a:ext cx="2438401" cy="2400658"/>
            </a:xfrm>
            <a:prstGeom prst="flowChartExtra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5C7A9C-468A-47A9-B39A-E42EE639762E}"/>
              </a:ext>
            </a:extLst>
          </p:cNvPr>
          <p:cNvGrpSpPr/>
          <p:nvPr/>
        </p:nvGrpSpPr>
        <p:grpSpPr>
          <a:xfrm>
            <a:off x="10715737" y="3975478"/>
            <a:ext cx="1461530" cy="2646558"/>
            <a:chOff x="10715737" y="3975478"/>
            <a:chExt cx="1461530" cy="2646558"/>
          </a:xfrm>
        </p:grpSpPr>
        <p:pic>
          <p:nvPicPr>
            <p:cNvPr id="42" name="World Map">
              <a:extLst>
                <a:ext uri="{FF2B5EF4-FFF2-40B4-BE49-F238E27FC236}">
                  <a16:creationId xmlns:a16="http://schemas.microsoft.com/office/drawing/2014/main" id="{ABC91154-5F32-4855-80D7-1E4060B819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35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93080" y="3975478"/>
              <a:ext cx="1384187" cy="2646558"/>
            </a:xfrm>
            <a:prstGeom prst="rect">
              <a:avLst/>
            </a:prstGeom>
          </p:spPr>
        </p:pic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29DBD696-3F22-4EAE-922E-74DF817423FF}"/>
                </a:ext>
              </a:extLst>
            </p:cNvPr>
            <p:cNvSpPr/>
            <p:nvPr/>
          </p:nvSpPr>
          <p:spPr>
            <a:xfrm>
              <a:off x="10728816" y="4529682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CF8A2819-AC01-4AA1-9ED0-199BAAD727E6}"/>
                </a:ext>
              </a:extLst>
            </p:cNvPr>
            <p:cNvSpPr/>
            <p:nvPr/>
          </p:nvSpPr>
          <p:spPr>
            <a:xfrm>
              <a:off x="11082471" y="4330294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22D26452-6487-421F-AE45-7DD090F01AB2}"/>
                </a:ext>
              </a:extLst>
            </p:cNvPr>
            <p:cNvSpPr/>
            <p:nvPr/>
          </p:nvSpPr>
          <p:spPr>
            <a:xfrm>
              <a:off x="11082471" y="4729069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51AD048E-F58C-4373-AA16-89997488DD83}"/>
                </a:ext>
              </a:extLst>
            </p:cNvPr>
            <p:cNvSpPr/>
            <p:nvPr/>
          </p:nvSpPr>
          <p:spPr>
            <a:xfrm>
              <a:off x="11427097" y="4529682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14B0FA25-4883-4A70-8E0B-1C7387A9D9E6}"/>
                </a:ext>
              </a:extLst>
            </p:cNvPr>
            <p:cNvSpPr/>
            <p:nvPr/>
          </p:nvSpPr>
          <p:spPr>
            <a:xfrm>
              <a:off x="11780751" y="4330294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811A82EB-C6BA-458E-8822-B12CCFCB581C}"/>
                </a:ext>
              </a:extLst>
            </p:cNvPr>
            <p:cNvSpPr/>
            <p:nvPr/>
          </p:nvSpPr>
          <p:spPr>
            <a:xfrm>
              <a:off x="11780751" y="4729069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E7131048-D4D5-48D6-B892-BB129120F31F}"/>
                </a:ext>
              </a:extLst>
            </p:cNvPr>
            <p:cNvSpPr/>
            <p:nvPr/>
          </p:nvSpPr>
          <p:spPr>
            <a:xfrm>
              <a:off x="11073868" y="5127845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DA9F686F-AD91-46DF-9EA3-6B82432487AB}"/>
                </a:ext>
              </a:extLst>
            </p:cNvPr>
            <p:cNvSpPr/>
            <p:nvPr/>
          </p:nvSpPr>
          <p:spPr>
            <a:xfrm>
              <a:off x="11427522" y="4928457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638FF721-68EC-4DA1-90F7-E1271389DF49}"/>
                </a:ext>
              </a:extLst>
            </p:cNvPr>
            <p:cNvSpPr/>
            <p:nvPr/>
          </p:nvSpPr>
          <p:spPr>
            <a:xfrm>
              <a:off x="11427522" y="5327233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33437DD-7AA8-4645-B3EE-E74D492AF4C9}"/>
                </a:ext>
              </a:extLst>
            </p:cNvPr>
            <p:cNvSpPr/>
            <p:nvPr/>
          </p:nvSpPr>
          <p:spPr>
            <a:xfrm>
              <a:off x="11780751" y="5127845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2DE7ABAC-ABA9-4510-991B-1D4C38C39231}"/>
                </a:ext>
              </a:extLst>
            </p:cNvPr>
            <p:cNvSpPr/>
            <p:nvPr/>
          </p:nvSpPr>
          <p:spPr>
            <a:xfrm>
              <a:off x="11427097" y="5726009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B1FEA4C0-1EA2-47ED-8E7F-6FF491A9D573}"/>
                </a:ext>
              </a:extLst>
            </p:cNvPr>
            <p:cNvSpPr/>
            <p:nvPr/>
          </p:nvSpPr>
          <p:spPr>
            <a:xfrm>
              <a:off x="11780751" y="5526621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B071E7B6-6CC9-4E09-9988-EF7F21D19A2C}"/>
                </a:ext>
              </a:extLst>
            </p:cNvPr>
            <p:cNvSpPr/>
            <p:nvPr/>
          </p:nvSpPr>
          <p:spPr>
            <a:xfrm>
              <a:off x="11780751" y="5925396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B7300FF1-2626-458E-A727-DAAAFCE376CB}"/>
                </a:ext>
              </a:extLst>
            </p:cNvPr>
            <p:cNvSpPr/>
            <p:nvPr/>
          </p:nvSpPr>
          <p:spPr>
            <a:xfrm>
              <a:off x="10715737" y="4928457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48C9EEF9-CC29-4091-A7EC-869E5E7C08FD}"/>
                </a:ext>
              </a:extLst>
            </p:cNvPr>
            <p:cNvSpPr/>
            <p:nvPr/>
          </p:nvSpPr>
          <p:spPr>
            <a:xfrm>
              <a:off x="10715737" y="5327233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47CF5D4C-5F18-439A-90A9-023534B3F681}"/>
                </a:ext>
              </a:extLst>
            </p:cNvPr>
            <p:cNvSpPr/>
            <p:nvPr/>
          </p:nvSpPr>
          <p:spPr>
            <a:xfrm>
              <a:off x="10720213" y="5726008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B1A0E822-4349-4AE5-9EB7-C23F3EEB0855}"/>
                </a:ext>
              </a:extLst>
            </p:cNvPr>
            <p:cNvSpPr/>
            <p:nvPr/>
          </p:nvSpPr>
          <p:spPr>
            <a:xfrm>
              <a:off x="11073868" y="5526620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9CD6BC4E-A3BE-49EE-9370-65C2C2BBBED3}"/>
                </a:ext>
              </a:extLst>
            </p:cNvPr>
            <p:cNvSpPr/>
            <p:nvPr/>
          </p:nvSpPr>
          <p:spPr>
            <a:xfrm>
              <a:off x="11073868" y="5925396"/>
              <a:ext cx="396516" cy="341824"/>
            </a:xfrm>
            <a:prstGeom prst="hexagon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B827FA2-6ABE-4271-8819-AC974F0D0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5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8210" y="4408700"/>
              <a:ext cx="185011" cy="185011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52A1D85-490A-479B-8A5D-03ED41065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5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1299" y="5006865"/>
              <a:ext cx="185011" cy="185011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6CEED028-A575-4794-9E68-B266C679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5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22862" y="5405639"/>
              <a:ext cx="185011" cy="185011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1B7A233-F1CB-454D-9818-44E18F6C6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5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6291" y="5991100"/>
              <a:ext cx="185011" cy="185011"/>
            </a:xfrm>
            <a:prstGeom prst="rect">
              <a:avLst/>
            </a:prstGeom>
          </p:spPr>
        </p:pic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435C434-64DF-4DA7-AECC-051E548E999A}"/>
              </a:ext>
            </a:extLst>
          </p:cNvPr>
          <p:cNvCxnSpPr>
            <a:cxnSpLocks/>
          </p:cNvCxnSpPr>
          <p:nvPr/>
        </p:nvCxnSpPr>
        <p:spPr>
          <a:xfrm>
            <a:off x="640080" y="1143000"/>
            <a:ext cx="2286000" cy="0"/>
          </a:xfrm>
          <a:prstGeom prst="line">
            <a:avLst/>
          </a:prstGeom>
          <a:ln w="57150" cap="rnd">
            <a:gradFill>
              <a:gsLst>
                <a:gs pos="100000">
                  <a:schemeClr val="tx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4">
            <a:extLst>
              <a:ext uri="{FF2B5EF4-FFF2-40B4-BE49-F238E27FC236}">
                <a16:creationId xmlns:a16="http://schemas.microsoft.com/office/drawing/2014/main" id="{F1CD9C7C-885A-414F-9922-E17232EDA1F9}"/>
              </a:ext>
            </a:extLst>
          </p:cNvPr>
          <p:cNvSpPr txBox="1">
            <a:spLocks/>
          </p:cNvSpPr>
          <p:nvPr/>
        </p:nvSpPr>
        <p:spPr>
          <a:xfrm>
            <a:off x="548639" y="1347215"/>
            <a:ext cx="6592101" cy="38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40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WE TURN BLOCKCHAIN INTO BUSINESS RESULTS.</a:t>
            </a:r>
          </a:p>
        </p:txBody>
      </p:sp>
      <p:sp>
        <p:nvSpPr>
          <p:cNvPr id="67" name="Content Placeholder 4">
            <a:extLst>
              <a:ext uri="{FF2B5EF4-FFF2-40B4-BE49-F238E27FC236}">
                <a16:creationId xmlns:a16="http://schemas.microsoft.com/office/drawing/2014/main" id="{30C4B75F-ECE9-41F7-8793-74A13D3CCD13}"/>
              </a:ext>
            </a:extLst>
          </p:cNvPr>
          <p:cNvSpPr txBox="1">
            <a:spLocks/>
          </p:cNvSpPr>
          <p:nvPr/>
        </p:nvSpPr>
        <p:spPr>
          <a:xfrm>
            <a:off x="506107" y="1969566"/>
            <a:ext cx="6511917" cy="40850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6450" indent="-8064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Deep expertise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in</a:t>
            </a:r>
            <a:r>
              <a:rPr lang="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 Enterprise Blockchain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a</a:t>
            </a:r>
            <a:r>
              <a:rPr lang="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doption &amp;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s</a:t>
            </a:r>
            <a:r>
              <a:rPr lang="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olution implementation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/>
              <a:ea typeface="Microsoft JhengHei" panose="020B0604030504040204" pitchFamily="34" charset="-120"/>
            </a:endParaRPr>
          </a:p>
          <a:p>
            <a:pPr marL="806450" indent="-8064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Key contributor with IBM to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Hyperledger Fabric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platform</a:t>
            </a:r>
          </a:p>
          <a:p>
            <a:pPr marL="806450" indent="-8064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Pre-built components, frameworks and tooling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 to accelerate project delivery and improve ROIs</a:t>
            </a:r>
            <a:endParaRPr lang="en-US" sz="1600" u="sng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/>
              <a:ea typeface="Microsoft JhengHei" panose="020B0604030504040204" pitchFamily="34" charset="-120"/>
            </a:endParaRPr>
          </a:p>
          <a:p>
            <a:pPr marL="806450" indent="-8064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Production solutions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in multiple domains – Supply Chain, Manufacturing, Transportation, Logistics, Financial Services, Asset Management, and Procurement</a:t>
            </a:r>
          </a:p>
          <a:p>
            <a:pPr marL="806450" indent="-8064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Expertise in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Consortium Building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and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Governance</a:t>
            </a:r>
          </a:p>
          <a:p>
            <a:pPr marL="806450" indent="-8064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Members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of The Linux Foundation, Hyperledger, Blockchain in Transport Alliance (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BiTA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/>
                <a:ea typeface="Microsoft JhengHei" panose="020B0604030504040204" pitchFamily="34" charset="-120"/>
              </a:rPr>
              <a:t>) and Supply Chain Leaders in Action (SCLA)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9C11250F-2CE4-4710-B006-F3B70595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8880" y="6492239"/>
            <a:ext cx="2103120" cy="365760"/>
          </a:xfrm>
        </p:spPr>
        <p:txBody>
          <a:bodyPr/>
          <a:lstStyle/>
          <a:p>
            <a:r>
              <a:rPr lang="en-US" dirty="0"/>
              <a:t>Copyright © 2020 CHAINYARD™️</a:t>
            </a:r>
          </a:p>
        </p:txBody>
      </p:sp>
    </p:spTree>
    <p:extLst>
      <p:ext uri="{BB962C8B-B14F-4D97-AF65-F5344CB8AC3E}">
        <p14:creationId xmlns:p14="http://schemas.microsoft.com/office/powerpoint/2010/main" val="384948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A2C23A8F-628E-2248-8444-6636DB8E5B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218" y="2078919"/>
            <a:ext cx="2657326" cy="1772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C1B25F-F65D-9342-8664-EB6E731F85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814" y="2078355"/>
            <a:ext cx="2694413" cy="14225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724DAA-25DF-BF4A-9DCC-8A3CA771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74704A-9425-BC45-A7E6-05F9D1EE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Turn Blockchain into Business 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B231E-6DE7-7B4D-AC60-26BBA3506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panose="020B0503020202020204" pitchFamily="34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Services for Enterprise Blockchain Adoption &amp; Solution Implementation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121D92-E6D2-6046-858D-1A4772B7D3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282" y="2078355"/>
            <a:ext cx="2666223" cy="17046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314742-CFFA-E04F-9332-59A26EFACC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37" y="2099978"/>
            <a:ext cx="2694920" cy="1730319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C9176B-3DF7-4C41-ABDC-0B1437C71003}"/>
              </a:ext>
            </a:extLst>
          </p:cNvPr>
          <p:cNvSpPr/>
          <p:nvPr/>
        </p:nvSpPr>
        <p:spPr>
          <a:xfrm>
            <a:off x="236637" y="3502866"/>
            <a:ext cx="2677045" cy="297659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0F4B35-CD0A-4A47-9E4F-597EC14A1737}"/>
              </a:ext>
            </a:extLst>
          </p:cNvPr>
          <p:cNvSpPr/>
          <p:nvPr/>
        </p:nvSpPr>
        <p:spPr>
          <a:xfrm>
            <a:off x="545552" y="3074271"/>
            <a:ext cx="1949676" cy="1010215"/>
          </a:xfrm>
          <a:prstGeom prst="rect">
            <a:avLst/>
          </a:prstGeom>
          <a:solidFill>
            <a:schemeClr val="bg1">
              <a:alpha val="85000"/>
            </a:schemeClr>
          </a:solidFill>
          <a:ln w="57150">
            <a:solidFill>
              <a:srgbClr val="207EEF">
                <a:alpha val="50000"/>
              </a:srgbClr>
            </a:solidFill>
          </a:ln>
          <a:effectLst>
            <a:outerShdw blurRad="381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3A927A-0D50-CD40-8815-ADA41409FCDC}"/>
              </a:ext>
            </a:extLst>
          </p:cNvPr>
          <p:cNvSpPr/>
          <p:nvPr/>
        </p:nvSpPr>
        <p:spPr>
          <a:xfrm>
            <a:off x="531574" y="3135210"/>
            <a:ext cx="1963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100" dirty="0">
                <a:solidFill>
                  <a:srgbClr val="207EEF"/>
                </a:solidFill>
                <a:effectLst>
                  <a:outerShdw blurRad="50800" dist="12700" dir="5400000" algn="t" rotWithShape="0">
                    <a:prstClr val="black">
                      <a:alpha val="10000"/>
                    </a:prstClr>
                  </a:outerShdw>
                </a:effectLst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CONSULTING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7FE35E-EDDB-6E44-B39F-001849FA980F}"/>
              </a:ext>
            </a:extLst>
          </p:cNvPr>
          <p:cNvSpPr txBox="1"/>
          <p:nvPr/>
        </p:nvSpPr>
        <p:spPr>
          <a:xfrm>
            <a:off x="261570" y="4174280"/>
            <a:ext cx="2652112" cy="80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IN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Define new business processes and models with analysis framework</a:t>
            </a:r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venir Next Demi Bold" panose="020B0503020202020204" pitchFamily="34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A63A17-5C6D-0A45-8958-B1193A3A9D8B}"/>
              </a:ext>
            </a:extLst>
          </p:cNvPr>
          <p:cNvSpPr txBox="1"/>
          <p:nvPr/>
        </p:nvSpPr>
        <p:spPr>
          <a:xfrm>
            <a:off x="471724" y="4990566"/>
            <a:ext cx="2422239" cy="143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Analyze</a:t>
            </a: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 business problems</a:t>
            </a:r>
          </a:p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Identify relevant use cases</a:t>
            </a:r>
          </a:p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Assess blockchain applicability</a:t>
            </a:r>
          </a:p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Establish technical feasibility</a:t>
            </a:r>
          </a:p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Define MVP &amp; roadmap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6FB17A-018B-B64B-98B4-818FDF46C5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590" y="3571550"/>
            <a:ext cx="451692" cy="457200"/>
          </a:xfrm>
          <a:prstGeom prst="rect">
            <a:avLst/>
          </a:prstGeom>
          <a:effectLst/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4C073331-CDBC-4643-80CD-F1C8D2F1589E}"/>
              </a:ext>
            </a:extLst>
          </p:cNvPr>
          <p:cNvSpPr/>
          <p:nvPr/>
        </p:nvSpPr>
        <p:spPr>
          <a:xfrm>
            <a:off x="3164182" y="3502866"/>
            <a:ext cx="2677045" cy="297659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60FF198-C45B-1C4C-BABD-DEB787397D77}"/>
              </a:ext>
            </a:extLst>
          </p:cNvPr>
          <p:cNvSpPr/>
          <p:nvPr/>
        </p:nvSpPr>
        <p:spPr>
          <a:xfrm>
            <a:off x="3473097" y="3074271"/>
            <a:ext cx="1949676" cy="1010215"/>
          </a:xfrm>
          <a:prstGeom prst="rect">
            <a:avLst/>
          </a:prstGeom>
          <a:solidFill>
            <a:schemeClr val="bg1">
              <a:alpha val="85000"/>
            </a:schemeClr>
          </a:solidFill>
          <a:ln w="57150">
            <a:solidFill>
              <a:srgbClr val="207EEF">
                <a:alpha val="50000"/>
              </a:srgbClr>
            </a:solidFill>
          </a:ln>
          <a:effectLst>
            <a:outerShdw blurRad="381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8C540-B5E3-AF42-9A86-0D0AFB1B276C}"/>
              </a:ext>
            </a:extLst>
          </p:cNvPr>
          <p:cNvSpPr txBox="1"/>
          <p:nvPr/>
        </p:nvSpPr>
        <p:spPr>
          <a:xfrm>
            <a:off x="3189115" y="4174280"/>
            <a:ext cx="2652112" cy="104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IN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Develop production-ready applications with best-fit technologies &amp; accelerators</a:t>
            </a:r>
          </a:p>
          <a:p>
            <a:pPr algn="ctr">
              <a:lnSpc>
                <a:spcPct val="120000"/>
              </a:lnSpc>
            </a:pPr>
            <a:endParaRPr lang="en-IN" sz="1300" b="1" dirty="0">
              <a:solidFill>
                <a:schemeClr val="tx1">
                  <a:lumMod val="65000"/>
                  <a:lumOff val="35000"/>
                </a:schemeClr>
              </a:solidFill>
              <a:latin typeface="Avenir Next Demi Bold" panose="020B0503020202020204" pitchFamily="34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8BF5E12-ED34-8B40-A25E-CA572F540534}"/>
              </a:ext>
            </a:extLst>
          </p:cNvPr>
          <p:cNvGrpSpPr/>
          <p:nvPr/>
        </p:nvGrpSpPr>
        <p:grpSpPr>
          <a:xfrm>
            <a:off x="6106118" y="3074271"/>
            <a:ext cx="2677045" cy="3375245"/>
            <a:chOff x="236637" y="3104214"/>
            <a:chExt cx="2677045" cy="337524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E465B27-AE76-2742-9877-C4007CDCA21D}"/>
                </a:ext>
              </a:extLst>
            </p:cNvPr>
            <p:cNvSpPr/>
            <p:nvPr/>
          </p:nvSpPr>
          <p:spPr>
            <a:xfrm>
              <a:off x="236637" y="3502866"/>
              <a:ext cx="2677045" cy="29765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FDF0177-D1B7-7143-BED5-F197D90F8E71}"/>
                </a:ext>
              </a:extLst>
            </p:cNvPr>
            <p:cNvSpPr/>
            <p:nvPr/>
          </p:nvSpPr>
          <p:spPr>
            <a:xfrm>
              <a:off x="545552" y="3104214"/>
              <a:ext cx="1949676" cy="1010215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 w="57150">
              <a:solidFill>
                <a:srgbClr val="207EEF">
                  <a:alpha val="50000"/>
                </a:srgbClr>
              </a:solidFill>
            </a:ln>
            <a:effectLst>
              <a:outerShdw blurRad="38100" dist="25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3882D7FD-4DEC-5940-9D39-00F0D6A7E682}"/>
              </a:ext>
            </a:extLst>
          </p:cNvPr>
          <p:cNvSpPr/>
          <p:nvPr/>
        </p:nvSpPr>
        <p:spPr>
          <a:xfrm>
            <a:off x="9098359" y="3472923"/>
            <a:ext cx="2677045" cy="297659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0773A4B-3CBC-0A46-A027-E05094C40FC1}"/>
              </a:ext>
            </a:extLst>
          </p:cNvPr>
          <p:cNvSpPr/>
          <p:nvPr/>
        </p:nvSpPr>
        <p:spPr>
          <a:xfrm>
            <a:off x="9407274" y="3074271"/>
            <a:ext cx="1949676" cy="1010215"/>
          </a:xfrm>
          <a:prstGeom prst="rect">
            <a:avLst/>
          </a:prstGeom>
          <a:solidFill>
            <a:schemeClr val="bg1">
              <a:alpha val="85000"/>
            </a:schemeClr>
          </a:solidFill>
          <a:ln w="57150">
            <a:solidFill>
              <a:srgbClr val="207EEF">
                <a:alpha val="50000"/>
              </a:srgbClr>
            </a:solidFill>
          </a:ln>
          <a:effectLst>
            <a:outerShdw blurRad="381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0D12658-4054-714C-9D46-CBCA54BB9942}"/>
              </a:ext>
            </a:extLst>
          </p:cNvPr>
          <p:cNvSpPr/>
          <p:nvPr/>
        </p:nvSpPr>
        <p:spPr>
          <a:xfrm>
            <a:off x="9393296" y="3105267"/>
            <a:ext cx="1963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100" dirty="0">
                <a:solidFill>
                  <a:srgbClr val="207EEF"/>
                </a:solidFill>
                <a:effectLst>
                  <a:outerShdw blurRad="50800" dist="12700" dir="5400000" algn="t" rotWithShape="0">
                    <a:prstClr val="black">
                      <a:alpha val="10000"/>
                    </a:prstClr>
                  </a:outerShdw>
                </a:effectLst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CONSORTIUM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51688D2-D7DE-914F-A141-A00E1F61A5E4}"/>
              </a:ext>
            </a:extLst>
          </p:cNvPr>
          <p:cNvSpPr txBox="1"/>
          <p:nvPr/>
        </p:nvSpPr>
        <p:spPr>
          <a:xfrm>
            <a:off x="9123292" y="4174280"/>
            <a:ext cx="2652112" cy="80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IN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Define governance model and build consortium with frameworks</a:t>
            </a:r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venir Next Demi Bold" panose="020B0503020202020204" pitchFamily="34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D0ABBC6-93F2-124E-9BAA-972E93EF9B2D}"/>
              </a:ext>
            </a:extLst>
          </p:cNvPr>
          <p:cNvSpPr txBox="1"/>
          <p:nvPr/>
        </p:nvSpPr>
        <p:spPr>
          <a:xfrm>
            <a:off x="9333446" y="4990566"/>
            <a:ext cx="2422239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Develop the consortium</a:t>
            </a:r>
          </a:p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Develop Business and technology  considerations</a:t>
            </a:r>
          </a:p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Establish governance model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9B53F907-1756-3E45-96D6-4189C48321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312" y="3541607"/>
            <a:ext cx="451692" cy="457200"/>
          </a:xfrm>
          <a:prstGeom prst="rect">
            <a:avLst/>
          </a:prstGeom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74D65E-2F0B-4A49-A303-401EA549F5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286" y="3562562"/>
            <a:ext cx="457200" cy="457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45F27F1-6026-9249-B120-E1EB03D63D50}"/>
              </a:ext>
            </a:extLst>
          </p:cNvPr>
          <p:cNvSpPr/>
          <p:nvPr/>
        </p:nvSpPr>
        <p:spPr>
          <a:xfrm>
            <a:off x="3457367" y="3167368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100" dirty="0">
                <a:solidFill>
                  <a:srgbClr val="207EEF"/>
                </a:solidFill>
                <a:effectLst>
                  <a:outerShdw blurRad="50800" dist="12700" dir="5400000" algn="t" rotWithShape="0">
                    <a:prstClr val="black">
                      <a:alpha val="10000"/>
                    </a:prstClr>
                  </a:outerShdw>
                </a:effectLst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ENGINEERING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5449FC-1737-9C46-8BB5-C772B6B66B2D}"/>
              </a:ext>
            </a:extLst>
          </p:cNvPr>
          <p:cNvSpPr txBox="1"/>
          <p:nvPr/>
        </p:nvSpPr>
        <p:spPr>
          <a:xfrm>
            <a:off x="3380268" y="4990566"/>
            <a:ext cx="2433890" cy="143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Develop Proofs-of-Concepts</a:t>
            </a:r>
          </a:p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Finalize the technology stack</a:t>
            </a:r>
          </a:p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Create relevant architectures</a:t>
            </a:r>
          </a:p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Implement iteratively</a:t>
            </a:r>
          </a:p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Test, validate &amp; demonstrate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7050D8-6A53-EA46-BA25-76D2C4B54663}"/>
              </a:ext>
            </a:extLst>
          </p:cNvPr>
          <p:cNvSpPr txBox="1"/>
          <p:nvPr/>
        </p:nvSpPr>
        <p:spPr>
          <a:xfrm>
            <a:off x="6133636" y="4174280"/>
            <a:ext cx="2646870" cy="80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IN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Maintain decentralized network &amp; systems with optimized processes &amp; best practices</a:t>
            </a:r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venir Next Demi Bold" panose="020B0503020202020204" pitchFamily="34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465850-5A57-1149-95FE-01EB3543FCF8}"/>
              </a:ext>
            </a:extLst>
          </p:cNvPr>
          <p:cNvSpPr txBox="1"/>
          <p:nvPr/>
        </p:nvSpPr>
        <p:spPr>
          <a:xfrm>
            <a:off x="6258870" y="4990566"/>
            <a:ext cx="2530574" cy="114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Establish the network</a:t>
            </a:r>
          </a:p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Permission the network</a:t>
            </a:r>
          </a:p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Manage network operations</a:t>
            </a:r>
          </a:p>
          <a:p>
            <a:pPr marL="171450"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Gill Sans Light" panose="020B0302020104020203" pitchFamily="34" charset="-79"/>
              </a:rPr>
              <a:t>Maintain the network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EFFDDB-1DE8-854B-AB1F-5F428DBEA3DD}"/>
              </a:ext>
            </a:extLst>
          </p:cNvPr>
          <p:cNvSpPr/>
          <p:nvPr/>
        </p:nvSpPr>
        <p:spPr>
          <a:xfrm>
            <a:off x="6468336" y="3135210"/>
            <a:ext cx="1843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100" dirty="0">
                <a:solidFill>
                  <a:srgbClr val="207EEF"/>
                </a:solidFill>
                <a:effectLst>
                  <a:outerShdw blurRad="50800" dist="12700" dir="5400000" algn="t" rotWithShape="0">
                    <a:prstClr val="black">
                      <a:alpha val="10000"/>
                    </a:prstClr>
                  </a:outerShdw>
                </a:effectLst>
                <a:latin typeface="Avenir Next" panose="020B05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OPERATIONS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9311BFB-BC4B-6F4A-A671-1D1D02D6CE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72405" y="3525830"/>
            <a:ext cx="497730" cy="502920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FCDCF35F-0AAA-475B-A29C-09CAE7E2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8880" y="6492239"/>
            <a:ext cx="2103120" cy="365760"/>
          </a:xfrm>
        </p:spPr>
        <p:txBody>
          <a:bodyPr/>
          <a:lstStyle/>
          <a:p>
            <a:r>
              <a:rPr lang="en-US" dirty="0"/>
              <a:t>Copyright © 2020 CHAINYARD™️</a:t>
            </a:r>
          </a:p>
        </p:txBody>
      </p:sp>
    </p:spTree>
    <p:extLst>
      <p:ext uri="{BB962C8B-B14F-4D97-AF65-F5344CB8AC3E}">
        <p14:creationId xmlns:p14="http://schemas.microsoft.com/office/powerpoint/2010/main" val="304488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C7DDA-3B2B-9B43-AAE3-964A9A22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517E72-38AE-A34D-93D7-1BA2C0A8C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DEB6F-C205-914A-B8E1-0EF8E3147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5305" y="1369743"/>
            <a:ext cx="4655351" cy="490904"/>
          </a:xfrm>
        </p:spPr>
        <p:txBody>
          <a:bodyPr/>
          <a:lstStyle/>
          <a:p>
            <a:r>
              <a:rPr lang="en-US" dirty="0"/>
              <a:t>INDUSTRY PROBLEM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2DD372-154F-A743-8B65-49FE668B89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TYS SOLUTION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56F564-70F1-E547-8698-ECCC3C0FCF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35304" y="3439327"/>
            <a:ext cx="6976935" cy="878702"/>
          </a:xfrm>
        </p:spPr>
        <p:txBody>
          <a:bodyPr/>
          <a:lstStyle/>
          <a:p>
            <a:r>
              <a:rPr lang="en-US" dirty="0"/>
              <a:t>OUTCOMES &amp; VALUE PROPOSITION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0807B-511F-F94F-84B7-D5B23685EB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5564B2-80C9-D448-ABBD-3AD237A290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ROADMAP AND NEXT STEPS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5FFA85B-3A72-4DA7-973B-A50D2925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8880" y="6492239"/>
            <a:ext cx="2103120" cy="365760"/>
          </a:xfrm>
        </p:spPr>
        <p:txBody>
          <a:bodyPr/>
          <a:lstStyle/>
          <a:p>
            <a:r>
              <a:rPr lang="en-US" dirty="0"/>
              <a:t>Copyright © 2020 CHAINYARD™️</a:t>
            </a:r>
          </a:p>
        </p:txBody>
      </p:sp>
    </p:spTree>
    <p:extLst>
      <p:ext uri="{BB962C8B-B14F-4D97-AF65-F5344CB8AC3E}">
        <p14:creationId xmlns:p14="http://schemas.microsoft.com/office/powerpoint/2010/main" val="3227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787E4-540F-0640-A09F-3F7B0BDC9C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FE0FCC67-AAA5-5847-B73D-147F877105F6}"/>
              </a:ext>
            </a:extLst>
          </p:cNvPr>
          <p:cNvSpPr txBox="1">
            <a:spLocks/>
          </p:cNvSpPr>
          <p:nvPr/>
        </p:nvSpPr>
        <p:spPr>
          <a:xfrm>
            <a:off x="818768" y="-190234"/>
            <a:ext cx="1994197" cy="17575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100"/>
              </a:spcBef>
              <a:buFont typeface="Arial"/>
              <a:buNone/>
              <a:defRPr sz="140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173038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–"/>
              <a:defRPr sz="140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2pPr>
            <a:lvl3pPr marL="396875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•"/>
              <a:defRPr sz="140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3pPr>
            <a:lvl4pPr marL="625475" indent="-168275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–"/>
              <a:defRPr sz="140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4pPr>
            <a:lvl5pPr marL="803275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»"/>
              <a:defRPr sz="140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65"/>
            <a:endParaRPr lang="en-US" sz="1867" b="1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2349C06-68DF-D347-9CC6-3AFDB2093F62}"/>
              </a:ext>
            </a:extLst>
          </p:cNvPr>
          <p:cNvSpPr/>
          <p:nvPr/>
        </p:nvSpPr>
        <p:spPr>
          <a:xfrm rot="5400000">
            <a:off x="6063977" y="-5239916"/>
            <a:ext cx="91440" cy="105712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9128FD1-B4B9-9B41-805C-E86AC784679C}"/>
              </a:ext>
            </a:extLst>
          </p:cNvPr>
          <p:cNvSpPr/>
          <p:nvPr/>
        </p:nvSpPr>
        <p:spPr>
          <a:xfrm rot="5400000">
            <a:off x="6063978" y="1541400"/>
            <a:ext cx="91440" cy="105712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Half Frame 52">
            <a:extLst>
              <a:ext uri="{FF2B5EF4-FFF2-40B4-BE49-F238E27FC236}">
                <a16:creationId xmlns:a16="http://schemas.microsoft.com/office/drawing/2014/main" id="{292CF26D-61FD-2145-9223-2C8253CA13DA}"/>
              </a:ext>
            </a:extLst>
          </p:cNvPr>
          <p:cNvSpPr/>
          <p:nvPr/>
        </p:nvSpPr>
        <p:spPr>
          <a:xfrm>
            <a:off x="0" y="0"/>
            <a:ext cx="914400" cy="914400"/>
          </a:xfrm>
          <a:prstGeom prst="halfFrame">
            <a:avLst>
              <a:gd name="adj1" fmla="val 9824"/>
              <a:gd name="adj2" fmla="val 1023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Half Frame 53">
            <a:extLst>
              <a:ext uri="{FF2B5EF4-FFF2-40B4-BE49-F238E27FC236}">
                <a16:creationId xmlns:a16="http://schemas.microsoft.com/office/drawing/2014/main" id="{C9283F73-63DC-DB49-8842-8FAF77F330F9}"/>
              </a:ext>
            </a:extLst>
          </p:cNvPr>
          <p:cNvSpPr/>
          <p:nvPr/>
        </p:nvSpPr>
        <p:spPr>
          <a:xfrm flipH="1">
            <a:off x="11277600" y="0"/>
            <a:ext cx="914400" cy="914400"/>
          </a:xfrm>
          <a:prstGeom prst="halfFrame">
            <a:avLst>
              <a:gd name="adj1" fmla="val 9824"/>
              <a:gd name="adj2" fmla="val 1023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Half Frame 54">
            <a:extLst>
              <a:ext uri="{FF2B5EF4-FFF2-40B4-BE49-F238E27FC236}">
                <a16:creationId xmlns:a16="http://schemas.microsoft.com/office/drawing/2014/main" id="{2924E633-F2DC-EB4C-BA52-7A3283DAF3CF}"/>
              </a:ext>
            </a:extLst>
          </p:cNvPr>
          <p:cNvSpPr/>
          <p:nvPr/>
        </p:nvSpPr>
        <p:spPr>
          <a:xfrm flipV="1">
            <a:off x="3048" y="5956077"/>
            <a:ext cx="914400" cy="914400"/>
          </a:xfrm>
          <a:prstGeom prst="halfFrame">
            <a:avLst>
              <a:gd name="adj1" fmla="val 9824"/>
              <a:gd name="adj2" fmla="val 1023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Half Frame 55">
            <a:extLst>
              <a:ext uri="{FF2B5EF4-FFF2-40B4-BE49-F238E27FC236}">
                <a16:creationId xmlns:a16="http://schemas.microsoft.com/office/drawing/2014/main" id="{B7A35C15-F4D3-9149-8808-C2A5023DE731}"/>
              </a:ext>
            </a:extLst>
          </p:cNvPr>
          <p:cNvSpPr/>
          <p:nvPr/>
        </p:nvSpPr>
        <p:spPr>
          <a:xfrm flipH="1" flipV="1">
            <a:off x="11280648" y="5956077"/>
            <a:ext cx="914400" cy="914400"/>
          </a:xfrm>
          <a:prstGeom prst="halfFrame">
            <a:avLst>
              <a:gd name="adj1" fmla="val 9824"/>
              <a:gd name="adj2" fmla="val 1023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2BCA08-FD17-46E5-8B97-5A8F00AF640A}"/>
              </a:ext>
            </a:extLst>
          </p:cNvPr>
          <p:cNvGrpSpPr/>
          <p:nvPr/>
        </p:nvGrpSpPr>
        <p:grpSpPr>
          <a:xfrm>
            <a:off x="4315898" y="2467662"/>
            <a:ext cx="3258822" cy="2647591"/>
            <a:chOff x="4315898" y="2467662"/>
            <a:chExt cx="3258822" cy="2647591"/>
          </a:xfrm>
        </p:grpSpPr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93F88E2A-8A02-43EE-9FC1-758099D16C63}"/>
                </a:ext>
              </a:extLst>
            </p:cNvPr>
            <p:cNvSpPr/>
            <p:nvPr/>
          </p:nvSpPr>
          <p:spPr>
            <a:xfrm>
              <a:off x="4315898" y="2467662"/>
              <a:ext cx="3258822" cy="2647591"/>
            </a:xfrm>
            <a:prstGeom prst="hexagon">
              <a:avLst>
                <a:gd name="adj" fmla="val 25908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4531321-B1F2-0B47-9EAC-73EE0F026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7979" y="3935267"/>
              <a:ext cx="2635150" cy="799956"/>
            </a:xfrm>
            <a:prstGeom prst="rect">
              <a:avLst/>
            </a:prstGeom>
          </p:spPr>
        </p:pic>
        <p:pic>
          <p:nvPicPr>
            <p:cNvPr id="17" name="Picture 6" descr="Image result for ibm logo">
              <a:extLst>
                <a:ext uri="{FF2B5EF4-FFF2-40B4-BE49-F238E27FC236}">
                  <a16:creationId xmlns:a16="http://schemas.microsoft.com/office/drawing/2014/main" id="{98EED75A-9EEF-4702-9A2D-B13ECC0E3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225" y="2928196"/>
              <a:ext cx="1670167" cy="835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F73FB1-E808-43C5-BC22-64D25E4C64DF}"/>
              </a:ext>
            </a:extLst>
          </p:cNvPr>
          <p:cNvGrpSpPr/>
          <p:nvPr/>
        </p:nvGrpSpPr>
        <p:grpSpPr>
          <a:xfrm>
            <a:off x="6974821" y="716805"/>
            <a:ext cx="3689541" cy="3025911"/>
            <a:chOff x="6974821" y="716805"/>
            <a:chExt cx="3689541" cy="3025911"/>
          </a:xfrm>
        </p:grpSpPr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4D66BF84-E8CB-4690-A0E1-71F217AB0BBD}"/>
                </a:ext>
              </a:extLst>
            </p:cNvPr>
            <p:cNvSpPr/>
            <p:nvPr/>
          </p:nvSpPr>
          <p:spPr>
            <a:xfrm>
              <a:off x="6974821" y="745192"/>
              <a:ext cx="3689541" cy="2997524"/>
            </a:xfrm>
            <a:prstGeom prst="hexagon">
              <a:avLst>
                <a:gd name="adj" fmla="val 25908"/>
                <a:gd name="vf" fmla="val 115470"/>
              </a:avLst>
            </a:prstGeom>
            <a:gradFill>
              <a:gsLst>
                <a:gs pos="34000">
                  <a:schemeClr val="bg1"/>
                </a:gs>
                <a:gs pos="58000">
                  <a:schemeClr val="bg1">
                    <a:alpha val="50000"/>
                  </a:schemeClr>
                </a:gs>
                <a:gs pos="8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CA575C-7B84-794C-85DD-C97290EA43C8}"/>
                </a:ext>
              </a:extLst>
            </p:cNvPr>
            <p:cNvSpPr/>
            <p:nvPr/>
          </p:nvSpPr>
          <p:spPr>
            <a:xfrm>
              <a:off x="7393385" y="985396"/>
              <a:ext cx="2852412" cy="1151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63500" dist="25400" dir="5400000" algn="t" rotWithShape="0">
                      <a:prstClr val="black">
                        <a:alpha val="30000"/>
                      </a:prstClr>
                    </a:outerShdw>
                  </a:effectLst>
                  <a:latin typeface="Avenir Next" panose="020B0503020202020204" pitchFamily="34" charset="0"/>
                </a:rPr>
                <a:t>We Turn </a:t>
              </a:r>
            </a:p>
            <a:p>
              <a:pPr algn="ctr">
                <a:lnSpc>
                  <a:spcPct val="130000"/>
                </a:lnSpc>
              </a:pPr>
              <a:r>
                <a: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63500" dist="25400" dir="5400000" algn="t" rotWithShape="0">
                      <a:prstClr val="black">
                        <a:alpha val="30000"/>
                      </a:prstClr>
                    </a:outerShdw>
                  </a:effectLst>
                  <a:latin typeface="Avenir Next" panose="020B0503020202020204" pitchFamily="34" charset="0"/>
                </a:rPr>
                <a:t>Blockchain into </a:t>
              </a:r>
              <a:br>
                <a: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63500" dist="25400" dir="5400000" algn="t" rotWithShape="0">
                      <a:prstClr val="black">
                        <a:alpha val="30000"/>
                      </a:prstClr>
                    </a:outerShdw>
                  </a:effectLst>
                  <a:latin typeface="Avenir Next" panose="020B0503020202020204" pitchFamily="34" charset="0"/>
                </a:rPr>
              </a:br>
              <a:r>
                <a: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63500" dist="25400" dir="5400000" algn="t" rotWithShape="0">
                      <a:prstClr val="black">
                        <a:alpha val="30000"/>
                      </a:prstClr>
                    </a:outerShdw>
                  </a:effectLst>
                  <a:latin typeface="Avenir Next" panose="020B0503020202020204" pitchFamily="34" charset="0"/>
                </a:rPr>
                <a:t>Business Results.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833E733-1239-CA44-B678-A569CD522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967675">
              <a:off x="6708649" y="1077033"/>
              <a:ext cx="1141632" cy="421176"/>
            </a:xfrm>
            <a:prstGeom prst="rect">
              <a:avLst/>
            </a:prstGeom>
            <a:effectLst>
              <a:outerShdw blurRad="50800" dist="12700" dir="5400000" algn="t" rotWithShape="0">
                <a:prstClr val="black">
                  <a:alpha val="10000"/>
                </a:prstClr>
              </a:outerShdw>
            </a:effec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CEBB684-65FF-4823-AEA7-E58AD19A72A7}"/>
              </a:ext>
            </a:extLst>
          </p:cNvPr>
          <p:cNvGrpSpPr/>
          <p:nvPr/>
        </p:nvGrpSpPr>
        <p:grpSpPr>
          <a:xfrm>
            <a:off x="1226255" y="757097"/>
            <a:ext cx="3689541" cy="2997524"/>
            <a:chOff x="1226255" y="757097"/>
            <a:chExt cx="3689541" cy="299752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57367E2-5CA1-4B11-9CB0-B9619F70DFC1}"/>
                </a:ext>
              </a:extLst>
            </p:cNvPr>
            <p:cNvSpPr/>
            <p:nvPr/>
          </p:nvSpPr>
          <p:spPr>
            <a:xfrm>
              <a:off x="1226255" y="757097"/>
              <a:ext cx="3689541" cy="2997524"/>
            </a:xfrm>
            <a:prstGeom prst="hexagon">
              <a:avLst>
                <a:gd name="adj" fmla="val 25908"/>
                <a:gd name="vf" fmla="val 115470"/>
              </a:avLst>
            </a:prstGeom>
            <a:gradFill>
              <a:gsLst>
                <a:gs pos="34000">
                  <a:schemeClr val="bg1"/>
                </a:gs>
                <a:gs pos="58000">
                  <a:schemeClr val="bg1">
                    <a:alpha val="50000"/>
                  </a:schemeClr>
                </a:gs>
                <a:gs pos="8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D2F3CD-A8F1-48EA-A515-445EC52BFAA0}"/>
                </a:ext>
              </a:extLst>
            </p:cNvPr>
            <p:cNvSpPr txBox="1"/>
            <p:nvPr/>
          </p:nvSpPr>
          <p:spPr>
            <a:xfrm>
              <a:off x="1488159" y="987163"/>
              <a:ext cx="328331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63500" dist="25400" dir="5400000" algn="t" rotWithShape="0">
                      <a:prstClr val="black">
                        <a:alpha val="30000"/>
                      </a:prstClr>
                    </a:outerShdw>
                  </a:effectLst>
                  <a:latin typeface="Avenir Next" panose="020B0503020202020204" pitchFamily="34" charset="0"/>
                  <a:sym typeface="Helvetica Neue Light"/>
                </a:rPr>
                <a:t>Uniting our</a:t>
              </a:r>
              <a:br>
                <a:rPr lang="en-US" alt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63500" dist="25400" dir="5400000" algn="t" rotWithShape="0">
                      <a:prstClr val="black">
                        <a:alpha val="30000"/>
                      </a:prstClr>
                    </a:outerShdw>
                  </a:effectLst>
                  <a:latin typeface="Avenir Next" panose="020B0503020202020204" pitchFamily="34" charset="0"/>
                  <a:sym typeface="Helvetica Neue Light"/>
                </a:rPr>
              </a:br>
              <a:r>
                <a:rPr lang="en-US" alt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63500" dist="25400" dir="5400000" algn="t" rotWithShape="0">
                      <a:prstClr val="black">
                        <a:alpha val="30000"/>
                      </a:prstClr>
                    </a:outerShdw>
                  </a:effectLst>
                  <a:latin typeface="Avenir Next" panose="020B0503020202020204" pitchFamily="34" charset="0"/>
                  <a:sym typeface="Helvetica Neue Light"/>
                </a:rPr>
                <a:t>Source To Pay Expertise and</a:t>
              </a:r>
              <a:br>
                <a:rPr lang="en-US" alt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63500" dist="25400" dir="5400000" algn="t" rotWithShape="0">
                      <a:prstClr val="black">
                        <a:alpha val="30000"/>
                      </a:prstClr>
                    </a:outerShdw>
                  </a:effectLst>
                  <a:latin typeface="Avenir Next" panose="020B0503020202020204" pitchFamily="34" charset="0"/>
                  <a:sym typeface="Helvetica Neue Light"/>
                </a:rPr>
              </a:br>
              <a:r>
                <a:rPr lang="en-US" alt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63500" dist="25400" dir="5400000" algn="t" rotWithShape="0">
                      <a:prstClr val="black">
                        <a:alpha val="30000"/>
                      </a:prstClr>
                    </a:outerShdw>
                  </a:effectLst>
                  <a:latin typeface="Avenir Next" panose="020B0503020202020204" pitchFamily="34" charset="0"/>
                  <a:sym typeface="Helvetica Neue Light"/>
                </a:rPr>
                <a:t>Scalable Blockchain Platform to Reimagine Procurement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Avenir Next" panose="020B0503020202020204" pitchFamily="34" charset="0"/>
              </a:endParaRPr>
            </a:p>
          </p:txBody>
        </p:sp>
        <p:pic>
          <p:nvPicPr>
            <p:cNvPr id="58" name="Picture 6" descr="Image result for ibm logo">
              <a:extLst>
                <a:ext uri="{FF2B5EF4-FFF2-40B4-BE49-F238E27FC236}">
                  <a16:creationId xmlns:a16="http://schemas.microsoft.com/office/drawing/2014/main" id="{C476473A-0220-D748-80DA-415FAB633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18569">
              <a:off x="4387973" y="1169046"/>
              <a:ext cx="548639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708122-03F6-44EE-B3A3-B76A3E165F89}"/>
              </a:ext>
            </a:extLst>
          </p:cNvPr>
          <p:cNvGrpSpPr/>
          <p:nvPr/>
        </p:nvGrpSpPr>
        <p:grpSpPr>
          <a:xfrm>
            <a:off x="408969" y="3909176"/>
            <a:ext cx="4498559" cy="2647591"/>
            <a:chOff x="408969" y="3909176"/>
            <a:chExt cx="4498559" cy="2647591"/>
          </a:xfrm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5DC9386E-385C-40DC-9EFF-AE8CAA6757F6}"/>
                </a:ext>
              </a:extLst>
            </p:cNvPr>
            <p:cNvSpPr/>
            <p:nvPr/>
          </p:nvSpPr>
          <p:spPr>
            <a:xfrm>
              <a:off x="408969" y="3909176"/>
              <a:ext cx="4429893" cy="2647591"/>
            </a:xfrm>
            <a:prstGeom prst="hexagon">
              <a:avLst>
                <a:gd name="adj" fmla="val 25908"/>
                <a:gd name="vf" fmla="val 115470"/>
              </a:avLst>
            </a:prstGeom>
            <a:gradFill>
              <a:gsLst>
                <a:gs pos="34000">
                  <a:schemeClr val="bg1"/>
                </a:gs>
                <a:gs pos="58000">
                  <a:schemeClr val="bg1">
                    <a:alpha val="50000"/>
                  </a:schemeClr>
                </a:gs>
                <a:gs pos="8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C1BE103-34AD-4CAD-BE9F-9D1EF54D044C}"/>
                </a:ext>
              </a:extLst>
            </p:cNvPr>
            <p:cNvSpPr txBox="1"/>
            <p:nvPr/>
          </p:nvSpPr>
          <p:spPr>
            <a:xfrm>
              <a:off x="781372" y="5439584"/>
              <a:ext cx="3839559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Services ✦ Solutions ✦ Ecosystem ✦</a:t>
              </a:r>
            </a:p>
            <a:p>
              <a:pPr algn="ctr">
                <a:spcAft>
                  <a:spcPts val="600"/>
                </a:spcAft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Platforms ✦ Hyperledger </a:t>
              </a:r>
            </a:p>
          </p:txBody>
        </p:sp>
        <p:pic>
          <p:nvPicPr>
            <p:cNvPr id="59" name="Picture 6" descr="Image result for ibm logo">
              <a:extLst>
                <a:ext uri="{FF2B5EF4-FFF2-40B4-BE49-F238E27FC236}">
                  <a16:creationId xmlns:a16="http://schemas.microsoft.com/office/drawing/2014/main" id="{32851F19-4F32-A749-A298-B85D1C592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981431" flipV="1">
              <a:off x="4496048" y="5761948"/>
              <a:ext cx="548639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0904F0-46D9-463A-AEF8-890056BB62BE}"/>
              </a:ext>
            </a:extLst>
          </p:cNvPr>
          <p:cNvGrpSpPr/>
          <p:nvPr/>
        </p:nvGrpSpPr>
        <p:grpSpPr>
          <a:xfrm>
            <a:off x="7076608" y="3909176"/>
            <a:ext cx="4434840" cy="2647591"/>
            <a:chOff x="7076608" y="3909176"/>
            <a:chExt cx="4434840" cy="2647591"/>
          </a:xfrm>
        </p:grpSpPr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F64309EE-6C46-4BC8-9824-60B68E1F19F2}"/>
                </a:ext>
              </a:extLst>
            </p:cNvPr>
            <p:cNvSpPr/>
            <p:nvPr/>
          </p:nvSpPr>
          <p:spPr>
            <a:xfrm>
              <a:off x="7076608" y="3909176"/>
              <a:ext cx="4434840" cy="2647591"/>
            </a:xfrm>
            <a:prstGeom prst="hexagon">
              <a:avLst>
                <a:gd name="adj" fmla="val 25908"/>
                <a:gd name="vf" fmla="val 115470"/>
              </a:avLst>
            </a:prstGeom>
            <a:gradFill>
              <a:gsLst>
                <a:gs pos="34000">
                  <a:schemeClr val="bg1"/>
                </a:gs>
                <a:gs pos="58000">
                  <a:schemeClr val="bg1">
                    <a:alpha val="50000"/>
                  </a:schemeClr>
                </a:gs>
                <a:gs pos="8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6CB9BC-E09A-4001-A8A6-F4868FE66F6C}"/>
                </a:ext>
              </a:extLst>
            </p:cNvPr>
            <p:cNvSpPr txBox="1"/>
            <p:nvPr/>
          </p:nvSpPr>
          <p:spPr>
            <a:xfrm>
              <a:off x="7144209" y="5478056"/>
              <a:ext cx="4299637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Consulting ✦ Engineering ✦ Operations ✦ Consortium Building ✦ Accelerators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BA6A78-BC01-4AD1-8C0F-174ABA198642}"/>
              </a:ext>
            </a:extLst>
          </p:cNvPr>
          <p:cNvGrpSpPr/>
          <p:nvPr/>
        </p:nvGrpSpPr>
        <p:grpSpPr>
          <a:xfrm>
            <a:off x="352660" y="2470122"/>
            <a:ext cx="3258822" cy="2647591"/>
            <a:chOff x="352660" y="2470122"/>
            <a:chExt cx="3258822" cy="2647591"/>
          </a:xfrm>
        </p:grpSpPr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0A339444-3446-40C8-9CB1-A25EFC9F01E4}"/>
                </a:ext>
              </a:extLst>
            </p:cNvPr>
            <p:cNvSpPr/>
            <p:nvPr/>
          </p:nvSpPr>
          <p:spPr>
            <a:xfrm>
              <a:off x="352660" y="2470122"/>
              <a:ext cx="3258822" cy="2647591"/>
            </a:xfrm>
            <a:prstGeom prst="hexagon">
              <a:avLst>
                <a:gd name="adj" fmla="val 25908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FACF909-3003-4853-ADA0-0336FD8F3497}"/>
                </a:ext>
              </a:extLst>
            </p:cNvPr>
            <p:cNvSpPr/>
            <p:nvPr/>
          </p:nvSpPr>
          <p:spPr>
            <a:xfrm>
              <a:off x="818768" y="2930407"/>
              <a:ext cx="259163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4137">
                <a:spcAft>
                  <a:spcPts val="1200"/>
                </a:spcAft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Procurement Expertise</a:t>
              </a:r>
              <a:endPara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  <a:p>
              <a:pPr marL="84137">
                <a:spcAft>
                  <a:spcPts val="1200"/>
                </a:spcAft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Open, Secure, &amp; Scalable Blockchain Platform  </a:t>
              </a:r>
            </a:p>
            <a:p>
              <a:pPr marL="84137">
                <a:spcAft>
                  <a:spcPts val="1200"/>
                </a:spcAft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Industry Leading Enterprise Blockchain Network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6AD03FF-2646-4430-973A-9AB2ACA752BC}"/>
              </a:ext>
            </a:extLst>
          </p:cNvPr>
          <p:cNvGrpSpPr/>
          <p:nvPr/>
        </p:nvGrpSpPr>
        <p:grpSpPr>
          <a:xfrm>
            <a:off x="8331579" y="2411991"/>
            <a:ext cx="3265394" cy="2655635"/>
            <a:chOff x="8507506" y="2442145"/>
            <a:chExt cx="3265394" cy="26556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04E8A3E8-11EF-4C0B-9720-92C07C93A3B0}"/>
                </a:ext>
              </a:extLst>
            </p:cNvPr>
            <p:cNvSpPr/>
            <p:nvPr/>
          </p:nvSpPr>
          <p:spPr>
            <a:xfrm>
              <a:off x="8507506" y="2442145"/>
              <a:ext cx="3265394" cy="2655635"/>
            </a:xfrm>
            <a:prstGeom prst="hexagon">
              <a:avLst>
                <a:gd name="adj" fmla="val 25908"/>
                <a:gd name="vf" fmla="val 11547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3C38861-DD4A-4AAF-B757-878690035082}"/>
                </a:ext>
              </a:extLst>
            </p:cNvPr>
            <p:cNvSpPr/>
            <p:nvPr/>
          </p:nvSpPr>
          <p:spPr>
            <a:xfrm>
              <a:off x="8991070" y="2828809"/>
              <a:ext cx="2416074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600" dirty="0">
                  <a:solidFill>
                    <a:schemeClr val="tx2">
                      <a:lumMod val="25000"/>
                    </a:schemeClr>
                  </a:solidFill>
                  <a:latin typeface="IBM Plex Sans" panose="020B0503050000000000"/>
                </a:rPr>
                <a:t>World-Class Blockchain Solution Providers</a:t>
              </a:r>
            </a:p>
            <a:p>
              <a:pPr>
                <a:spcAft>
                  <a:spcPts val="1200"/>
                </a:spcAft>
              </a:pPr>
              <a:r>
                <a:rPr lang="en-US" sz="1600" dirty="0">
                  <a:solidFill>
                    <a:schemeClr val="tx2">
                      <a:lumMod val="25000"/>
                    </a:schemeClr>
                  </a:solidFill>
                  <a:latin typeface="IBM Plex Sans" panose="020B0503050000000000"/>
                </a:rPr>
                <a:t>Production Solutions in Financial Services and Supply Chain</a:t>
              </a:r>
            </a:p>
            <a:p>
              <a:pPr>
                <a:spcAft>
                  <a:spcPts val="1200"/>
                </a:spcAft>
              </a:pPr>
              <a:r>
                <a:rPr lang="en-US" sz="1600" dirty="0">
                  <a:solidFill>
                    <a:schemeClr val="tx2">
                      <a:lumMod val="25000"/>
                    </a:schemeClr>
                  </a:solidFill>
                  <a:latin typeface="IBM Plex Sans" panose="020B0503050000000000"/>
                </a:rPr>
                <a:t>Over 100 Blockchain Specialists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C99CD897-26A6-4245-BDFF-8A69045F69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28797">
            <a:off x="6627417" y="5751750"/>
            <a:ext cx="1184737" cy="437078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2D1A951-85A1-4EBE-854D-0D271EFB8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0520" y="149283"/>
            <a:ext cx="2732305" cy="1151854"/>
          </a:xfrm>
          <a:prstGeom prst="rect">
            <a:avLst/>
          </a:prstGeom>
        </p:spPr>
      </p:pic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E50D0FF-C0D8-4B4D-BBEE-196E200B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8880" y="6492239"/>
            <a:ext cx="2103120" cy="365760"/>
          </a:xfrm>
        </p:spPr>
        <p:txBody>
          <a:bodyPr/>
          <a:lstStyle/>
          <a:p>
            <a:r>
              <a:rPr lang="en-US" dirty="0"/>
              <a:t>Copyright © 2020 CHAINYARD™️</a:t>
            </a:r>
          </a:p>
        </p:txBody>
      </p:sp>
    </p:spTree>
    <p:extLst>
      <p:ext uri="{BB962C8B-B14F-4D97-AF65-F5344CB8AC3E}">
        <p14:creationId xmlns:p14="http://schemas.microsoft.com/office/powerpoint/2010/main" val="7072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C8AA1C-7E97-0E45-B408-B5D458DB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78" y="-14223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TRUST YOUR SUPPLIER – WHY BLOCKCHAIN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9280C7-92FB-D347-83A6-9B5046B0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8" y="6492875"/>
            <a:ext cx="48941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Copyright © 2018 CHAINYARD™️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058CE44F-5316-244B-92B2-1B77323F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74BF688-722C-0642-940A-4684AAD29C2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75E58C0-2452-472F-A9F5-2FB254D2EE15}"/>
              </a:ext>
            </a:extLst>
          </p:cNvPr>
          <p:cNvSpPr txBox="1">
            <a:spLocks/>
          </p:cNvSpPr>
          <p:nvPr/>
        </p:nvSpPr>
        <p:spPr>
          <a:xfrm>
            <a:off x="480111" y="1191135"/>
            <a:ext cx="8266105" cy="14606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defTabSz="914400">
              <a:lnSpc>
                <a:spcPct val="70000"/>
              </a:lnSpc>
              <a:spcBef>
                <a:spcPts val="1000"/>
              </a:spcBef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BM Plex Sans"/>
                <a:ea typeface="+mn-ea"/>
                <a:cs typeface="+mn-cs"/>
              </a:rPr>
              <a:t>Conventional Systems are open to error, fraud and inefficiency</a:t>
            </a:r>
            <a:endParaRPr lang="en-US" sz="1600" b="1" dirty="0">
              <a:solidFill>
                <a:srgbClr val="000000"/>
              </a:solidFill>
              <a:latin typeface="IBM Plex Sans" charset="0"/>
            </a:endParaRPr>
          </a:p>
          <a:p>
            <a:pPr lvl="1" indent="-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IBM Plex Sans" charset="0"/>
              </a:rPr>
              <a:t>In conventional systems each participant has his own, separate database, or ledger — increasing the possibility of human error or fraud</a:t>
            </a:r>
          </a:p>
          <a:p>
            <a:pPr lvl="1" indent="-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IBM Plex Sans" charset="0"/>
              </a:rPr>
              <a:t>Shared databases cannot prevent malicious activity. Hacked entities can corrupt or destroy data in the shared database, making it invalid for everyone involved.</a:t>
            </a:r>
          </a:p>
          <a:p>
            <a:pPr lvl="1" indent="-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IBM Plex Sans" charset="0"/>
              </a:rPr>
              <a:t>Reliance on intermediaries for validation creates inefficiencies</a:t>
            </a:r>
          </a:p>
          <a:p>
            <a:pPr lvl="1" indent="-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IBM Plex Sans" charset="0"/>
              </a:rPr>
              <a:t>Often laden with manual processes, resulting in frequent delays and inefficiencies</a:t>
            </a:r>
          </a:p>
          <a:p>
            <a:pPr marL="628650" lvl="1" indent="-28575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/>
            </a:pPr>
            <a:endParaRPr lang="en-US" sz="1600" dirty="0">
              <a:solidFill>
                <a:srgbClr val="000000"/>
              </a:solidFill>
              <a:latin typeface="IBM Plex Sans" charset="0"/>
            </a:endParaRPr>
          </a:p>
          <a:p>
            <a:pPr marL="285750" indent="-285750" defTabSz="914377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285750" indent="-285750" defTabSz="914377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2000" b="1" spc="-9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endParaRPr lang="en-US" sz="2000" b="1" spc="-9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C33F49-0915-4309-BDF3-6B667C98A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354" y="709251"/>
            <a:ext cx="3105150" cy="2447925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D9153651-F63E-474D-A8C8-D419945F9BBF}"/>
              </a:ext>
            </a:extLst>
          </p:cNvPr>
          <p:cNvSpPr txBox="1">
            <a:spLocks/>
          </p:cNvSpPr>
          <p:nvPr/>
        </p:nvSpPr>
        <p:spPr>
          <a:xfrm>
            <a:off x="480111" y="3706572"/>
            <a:ext cx="8389998" cy="14606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defTabSz="914377"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BM Plex Sans"/>
                <a:ea typeface="+mn-ea"/>
                <a:cs typeface="+mn-cs"/>
              </a:rPr>
              <a:t>Blockchain is designed for trust and secure trading</a:t>
            </a:r>
            <a:endParaRPr lang="en-US" sz="1600" dirty="0">
              <a:solidFill>
                <a:srgbClr val="000000"/>
              </a:solidFill>
              <a:latin typeface="IBM Plex Sans" charset="0"/>
              <a:ea typeface="+mn-ea"/>
              <a:cs typeface="+mn-cs"/>
            </a:endParaRPr>
          </a:p>
          <a:p>
            <a:pPr lvl="1" indent="-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IBM Plex Sans" charset="0"/>
              </a:rPr>
              <a:t>Single, shared, tamper-evident ledger — once recorded, transactions cannot be altered</a:t>
            </a:r>
          </a:p>
          <a:p>
            <a:pPr lvl="1" indent="-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IBM Plex Sans" charset="0"/>
              </a:rPr>
              <a:t>Provides levels of error checking and transaction validity not obtainable in regular shared databases.</a:t>
            </a:r>
          </a:p>
          <a:p>
            <a:pPr lvl="1" indent="-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IBM Plex Sans" charset="0"/>
              </a:rPr>
              <a:t>Data is guaranteed to be valid and reconciled against the data held by the others participating on the Blockchain.</a:t>
            </a:r>
          </a:p>
          <a:p>
            <a:pPr lvl="1" indent="-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IBM Plex Sans" charset="0"/>
              </a:rPr>
              <a:t>Immutably records all details of a transaction end-to-end, reducing vulnerabilities.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67B454-A74A-47D6-B362-7BF0D4A68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109" y="3587786"/>
            <a:ext cx="2905125" cy="24574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5AFFD4-4E95-4322-9CDA-5F4AD4173F63}"/>
              </a:ext>
            </a:extLst>
          </p:cNvPr>
          <p:cNvCxnSpPr>
            <a:cxnSpLocks/>
          </p:cNvCxnSpPr>
          <p:nvPr/>
        </p:nvCxnSpPr>
        <p:spPr>
          <a:xfrm>
            <a:off x="388656" y="3431496"/>
            <a:ext cx="11033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F216DB-A501-44DF-B5A2-D9DB4C912EB2}"/>
              </a:ext>
            </a:extLst>
          </p:cNvPr>
          <p:cNvSpPr txBox="1"/>
          <p:nvPr/>
        </p:nvSpPr>
        <p:spPr>
          <a:xfrm>
            <a:off x="1106772" y="6094740"/>
            <a:ext cx="10315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63FF"/>
                </a:solidFill>
                <a:latin typeface="IBM Plex Sans" charset="0"/>
              </a:rPr>
              <a:t>Blockchain Provides a Trusted, Common, Single Version of the Truth</a:t>
            </a:r>
            <a:endParaRPr lang="en-US" sz="2800" b="1" spc="-91" dirty="0">
              <a:solidFill>
                <a:srgbClr val="0063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1557C65-44FD-42C5-AFAD-82CF294F97E4}"/>
              </a:ext>
            </a:extLst>
          </p:cNvPr>
          <p:cNvSpPr txBox="1">
            <a:spLocks/>
          </p:cNvSpPr>
          <p:nvPr/>
        </p:nvSpPr>
        <p:spPr>
          <a:xfrm>
            <a:off x="10088880" y="6492239"/>
            <a:ext cx="210312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© 2020 CHAINYARD™️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7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7428C17-2D5F-C448-948F-DFE1432F588E}"/>
              </a:ext>
            </a:extLst>
          </p:cNvPr>
          <p:cNvSpPr/>
          <p:nvPr/>
        </p:nvSpPr>
        <p:spPr>
          <a:xfrm>
            <a:off x="0" y="0"/>
            <a:ext cx="5599756" cy="6849152"/>
          </a:xfrm>
          <a:prstGeom prst="rect">
            <a:avLst/>
          </a:prstGeom>
          <a:solidFill>
            <a:srgbClr val="37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A3089F-B5B2-4DE7-A8A2-33917E3A02EC}"/>
              </a:ext>
            </a:extLst>
          </p:cNvPr>
          <p:cNvSpPr/>
          <p:nvPr/>
        </p:nvSpPr>
        <p:spPr>
          <a:xfrm>
            <a:off x="5599756" y="2081"/>
            <a:ext cx="6592244" cy="6847071"/>
          </a:xfrm>
          <a:prstGeom prst="rect">
            <a:avLst/>
          </a:prstGeom>
          <a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E5E9993C-80E1-49C3-BF5D-581E26CC8FFE}"/>
              </a:ext>
            </a:extLst>
          </p:cNvPr>
          <p:cNvSpPr/>
          <p:nvPr/>
        </p:nvSpPr>
        <p:spPr>
          <a:xfrm>
            <a:off x="0" y="4544563"/>
            <a:ext cx="6035907" cy="88261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8EF7B0-69DE-4891-9081-96D0E4F2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8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65EB60A-8CAF-4B4D-BFAC-8D64F5E192C4}"/>
              </a:ext>
            </a:extLst>
          </p:cNvPr>
          <p:cNvSpPr txBox="1">
            <a:spLocks/>
          </p:cNvSpPr>
          <p:nvPr/>
        </p:nvSpPr>
        <p:spPr>
          <a:xfrm>
            <a:off x="384047" y="1822118"/>
            <a:ext cx="4682974" cy="19863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pPr defTabSz="914377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Create a </a:t>
            </a:r>
          </a:p>
          <a:p>
            <a:pPr defTabSz="914377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Trusted Source of Supplier Information and Digital Identity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1F7296-D053-EC4D-9DE4-E248F95F95D6}"/>
              </a:ext>
            </a:extLst>
          </p:cNvPr>
          <p:cNvSpPr/>
          <p:nvPr/>
        </p:nvSpPr>
        <p:spPr>
          <a:xfrm>
            <a:off x="384047" y="295475"/>
            <a:ext cx="2012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spc="500" dirty="0">
                <a:solidFill>
                  <a:schemeClr val="bg1"/>
                </a:solidFill>
                <a:latin typeface="Avenir Next" panose="020B0503020202020204" pitchFamily="34" charset="0"/>
              </a:rPr>
              <a:t>OBJECTIVE </a:t>
            </a:r>
            <a:endParaRPr lang="en-US" sz="1600" b="1" spc="500" dirty="0">
              <a:latin typeface="Avenir Next" panose="020B0503020202020204" pitchFamily="34" charset="0"/>
            </a:endParaRP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89F71E07-C025-044F-AFA6-08E965F52855}"/>
              </a:ext>
            </a:extLst>
          </p:cNvPr>
          <p:cNvSpPr/>
          <p:nvPr/>
        </p:nvSpPr>
        <p:spPr>
          <a:xfrm>
            <a:off x="392564" y="4754990"/>
            <a:ext cx="5385306" cy="400110"/>
          </a:xfrm>
          <a:prstGeom prst="homePlate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Supplier Onboarding and Lifecycle Management</a:t>
            </a:r>
            <a:endParaRPr lang="en-US" sz="20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54A94A-EB99-45B4-BF51-4A71C34C0002}"/>
              </a:ext>
            </a:extLst>
          </p:cNvPr>
          <p:cNvGrpSpPr/>
          <p:nvPr/>
        </p:nvGrpSpPr>
        <p:grpSpPr>
          <a:xfrm>
            <a:off x="0" y="3986507"/>
            <a:ext cx="3505200" cy="369332"/>
            <a:chOff x="0" y="3986507"/>
            <a:chExt cx="3505200" cy="369332"/>
          </a:xfrm>
        </p:grpSpPr>
        <p:sp>
          <p:nvSpPr>
            <p:cNvPr id="25" name="Pentagon 24">
              <a:extLst>
                <a:ext uri="{FF2B5EF4-FFF2-40B4-BE49-F238E27FC236}">
                  <a16:creationId xmlns:a16="http://schemas.microsoft.com/office/drawing/2014/main" id="{D3B74229-295C-475F-9827-8049A8D7BBA3}"/>
                </a:ext>
              </a:extLst>
            </p:cNvPr>
            <p:cNvSpPr/>
            <p:nvPr/>
          </p:nvSpPr>
          <p:spPr>
            <a:xfrm>
              <a:off x="0" y="4002881"/>
              <a:ext cx="3505200" cy="329654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8D4C48-8C25-F548-B52F-3BEFC2DF66F0}"/>
                </a:ext>
              </a:extLst>
            </p:cNvPr>
            <p:cNvSpPr/>
            <p:nvPr/>
          </p:nvSpPr>
          <p:spPr>
            <a:xfrm>
              <a:off x="384486" y="3986507"/>
              <a:ext cx="31207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207EEF"/>
                  </a:solidFill>
                </a:rPr>
                <a:t>that simplifies and accelerates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90A2D2-B612-4826-82B8-CEA0421CEB6A}"/>
              </a:ext>
            </a:extLst>
          </p:cNvPr>
          <p:cNvGrpSpPr/>
          <p:nvPr/>
        </p:nvGrpSpPr>
        <p:grpSpPr>
          <a:xfrm>
            <a:off x="6752469" y="1556681"/>
            <a:ext cx="4722969" cy="4801091"/>
            <a:chOff x="6752469" y="1556681"/>
            <a:chExt cx="4722969" cy="480109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EA24FEE-ADE0-4248-B949-AF73095D63FB}"/>
                </a:ext>
              </a:extLst>
            </p:cNvPr>
            <p:cNvSpPr/>
            <p:nvPr/>
          </p:nvSpPr>
          <p:spPr>
            <a:xfrm>
              <a:off x="7843522" y="2660682"/>
              <a:ext cx="2576936" cy="2582905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6409B69F-F336-4543-87B4-6F8905F625C6}"/>
                </a:ext>
              </a:extLst>
            </p:cNvPr>
            <p:cNvSpPr/>
            <p:nvPr/>
          </p:nvSpPr>
          <p:spPr>
            <a:xfrm>
              <a:off x="10084925" y="2651671"/>
              <a:ext cx="744229" cy="641252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5A49AEB2-7C86-40E9-9ED5-8EAA2FAB35B1}"/>
                </a:ext>
              </a:extLst>
            </p:cNvPr>
            <p:cNvSpPr/>
            <p:nvPr/>
          </p:nvSpPr>
          <p:spPr>
            <a:xfrm>
              <a:off x="10095602" y="4674306"/>
              <a:ext cx="744229" cy="641252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AB380D2-595F-48ED-9D5D-9830E64FCFEF}"/>
                </a:ext>
              </a:extLst>
            </p:cNvPr>
            <p:cNvSpPr/>
            <p:nvPr/>
          </p:nvSpPr>
          <p:spPr>
            <a:xfrm>
              <a:off x="9858965" y="3287971"/>
              <a:ext cx="1616473" cy="1398439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735" tIns="308035" rIns="348735" bIns="308035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700" kern="1200" dirty="0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164E17DD-D8DE-4E79-A84F-FE339DCB67E4}"/>
                </a:ext>
              </a:extLst>
            </p:cNvPr>
            <p:cNvSpPr/>
            <p:nvPr/>
          </p:nvSpPr>
          <p:spPr>
            <a:xfrm>
              <a:off x="9548062" y="4990069"/>
              <a:ext cx="744229" cy="641252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13EA75B5-A942-4998-A5BD-1D6AB44CF1C9}"/>
                </a:ext>
              </a:extLst>
            </p:cNvPr>
            <p:cNvSpPr/>
            <p:nvPr/>
          </p:nvSpPr>
          <p:spPr>
            <a:xfrm>
              <a:off x="7990133" y="4959333"/>
              <a:ext cx="744229" cy="641252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F33586-A8F9-43A2-A4BD-9B53BF7DA560}"/>
                </a:ext>
              </a:extLst>
            </p:cNvPr>
            <p:cNvSpPr/>
            <p:nvPr/>
          </p:nvSpPr>
          <p:spPr>
            <a:xfrm>
              <a:off x="8340034" y="4959333"/>
              <a:ext cx="1616473" cy="1398439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0005" tIns="309305" rIns="350005" bIns="309305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800" kern="1200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1CE4CDE3-E605-4E0C-B49D-27980476D725}"/>
                </a:ext>
              </a:extLst>
            </p:cNvPr>
            <p:cNvSpPr/>
            <p:nvPr/>
          </p:nvSpPr>
          <p:spPr>
            <a:xfrm>
              <a:off x="7449288" y="4656287"/>
              <a:ext cx="744229" cy="641252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A76481E0-6D37-4F22-9BEB-8ACCDA929168}"/>
                </a:ext>
              </a:extLst>
            </p:cNvPr>
            <p:cNvSpPr/>
            <p:nvPr/>
          </p:nvSpPr>
          <p:spPr>
            <a:xfrm>
              <a:off x="7429290" y="2660683"/>
              <a:ext cx="744229" cy="641252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5B8389-8AD6-422C-A5CF-FBE4D7889393}"/>
                </a:ext>
              </a:extLst>
            </p:cNvPr>
            <p:cNvSpPr/>
            <p:nvPr/>
          </p:nvSpPr>
          <p:spPr>
            <a:xfrm>
              <a:off x="6752469" y="3301935"/>
              <a:ext cx="1616473" cy="1398439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0005" tIns="309305" rIns="350005" bIns="309305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800" kern="1200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3F0E34DA-EDDA-4420-AB82-E1BDE1BE684D}"/>
                </a:ext>
              </a:extLst>
            </p:cNvPr>
            <p:cNvSpPr/>
            <p:nvPr/>
          </p:nvSpPr>
          <p:spPr>
            <a:xfrm>
              <a:off x="9539198" y="2317075"/>
              <a:ext cx="744229" cy="641252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505ADB8E-0787-4AE4-9751-7E209DAAA022}"/>
                </a:ext>
              </a:extLst>
            </p:cNvPr>
            <p:cNvSpPr/>
            <p:nvPr/>
          </p:nvSpPr>
          <p:spPr>
            <a:xfrm>
              <a:off x="7983030" y="2342508"/>
              <a:ext cx="744229" cy="641252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16EED9D-34AB-4C91-A5BC-6EFE00E64928}"/>
                </a:ext>
              </a:extLst>
            </p:cNvPr>
            <p:cNvSpPr/>
            <p:nvPr/>
          </p:nvSpPr>
          <p:spPr>
            <a:xfrm>
              <a:off x="8303703" y="1556681"/>
              <a:ext cx="1616473" cy="1398439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735" tIns="308035" rIns="348735" bIns="308035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700" kern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F0B37B-2214-43F8-BE77-ED77AE132EF9}"/>
                </a:ext>
              </a:extLst>
            </p:cNvPr>
            <p:cNvSpPr txBox="1"/>
            <p:nvPr/>
          </p:nvSpPr>
          <p:spPr>
            <a:xfrm>
              <a:off x="8567862" y="2359951"/>
              <a:ext cx="10881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Reduce Cost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973C67-9D6E-4C40-B897-960ED9959775}"/>
                </a:ext>
              </a:extLst>
            </p:cNvPr>
            <p:cNvSpPr txBox="1"/>
            <p:nvPr/>
          </p:nvSpPr>
          <p:spPr>
            <a:xfrm>
              <a:off x="10054388" y="4079550"/>
              <a:ext cx="12331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Mitigate Risk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E562F6-F9A5-46C1-86B2-3773CAF49AFD}"/>
                </a:ext>
              </a:extLst>
            </p:cNvPr>
            <p:cNvSpPr txBox="1"/>
            <p:nvPr/>
          </p:nvSpPr>
          <p:spPr>
            <a:xfrm>
              <a:off x="6817638" y="4045724"/>
              <a:ext cx="149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Shorten Cycle Time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107866-EE95-4B63-92D5-E8C9FDCC8071}"/>
                </a:ext>
              </a:extLst>
            </p:cNvPr>
            <p:cNvSpPr txBox="1"/>
            <p:nvPr/>
          </p:nvSpPr>
          <p:spPr>
            <a:xfrm>
              <a:off x="8635380" y="5734967"/>
              <a:ext cx="103813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Create Trust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AB0840-8C02-40C4-90E3-B936ED034526}"/>
                </a:ext>
              </a:extLst>
            </p:cNvPr>
            <p:cNvSpPr/>
            <p:nvPr/>
          </p:nvSpPr>
          <p:spPr>
            <a:xfrm>
              <a:off x="8837619" y="1737366"/>
              <a:ext cx="548640" cy="54864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2DCA9B-EBF3-464F-A061-4E1D3BD67D16}"/>
                </a:ext>
              </a:extLst>
            </p:cNvPr>
            <p:cNvSpPr/>
            <p:nvPr/>
          </p:nvSpPr>
          <p:spPr>
            <a:xfrm>
              <a:off x="7286385" y="3484190"/>
              <a:ext cx="548640" cy="548640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D70737E-E859-45CA-9841-7F41DE1E73CA}"/>
                </a:ext>
              </a:extLst>
            </p:cNvPr>
            <p:cNvSpPr/>
            <p:nvPr/>
          </p:nvSpPr>
          <p:spPr>
            <a:xfrm>
              <a:off x="8866892" y="5152859"/>
              <a:ext cx="548640" cy="548640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BAA7485-828E-4476-AE56-5FADE578359F}"/>
                </a:ext>
              </a:extLst>
            </p:cNvPr>
            <p:cNvSpPr/>
            <p:nvPr/>
          </p:nvSpPr>
          <p:spPr>
            <a:xfrm>
              <a:off x="10392881" y="3505158"/>
              <a:ext cx="548640" cy="548640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F2D2971-9E86-40B3-B9D0-89FA24484FFA}"/>
                </a:ext>
              </a:extLst>
            </p:cNvPr>
            <p:cNvSpPr/>
            <p:nvPr/>
          </p:nvSpPr>
          <p:spPr>
            <a:xfrm>
              <a:off x="10501731" y="3579883"/>
              <a:ext cx="228600" cy="228600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1D8DA73D-FA80-43A8-BE99-C61F4428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8880" y="6492239"/>
            <a:ext cx="2103120" cy="365760"/>
          </a:xfrm>
        </p:spPr>
        <p:txBody>
          <a:bodyPr/>
          <a:lstStyle/>
          <a:p>
            <a:r>
              <a:rPr lang="en-US" dirty="0"/>
              <a:t>Copyright © 2020 CHAINYARD™️</a:t>
            </a:r>
          </a:p>
        </p:txBody>
      </p:sp>
    </p:spTree>
    <p:extLst>
      <p:ext uri="{BB962C8B-B14F-4D97-AF65-F5344CB8AC3E}">
        <p14:creationId xmlns:p14="http://schemas.microsoft.com/office/powerpoint/2010/main" val="35499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59C00F-5DA9-FE4C-8D7F-FB1E4438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688-722C-0642-940A-4684AAD29C2A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CCB5FA-DF5B-7F41-9FC4-C93DFC2C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06463"/>
            <a:ext cx="7606792" cy="658368"/>
          </a:xfrm>
        </p:spPr>
        <p:txBody>
          <a:bodyPr/>
          <a:lstStyle/>
          <a:p>
            <a:r>
              <a:rPr lang="en-US" dirty="0"/>
              <a:t>SUPPLIER MANAGEMENT CHALLENGES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16694F06-3C0D-E54B-B201-80E90A10AB1F}"/>
              </a:ext>
            </a:extLst>
          </p:cNvPr>
          <p:cNvSpPr txBox="1">
            <a:spLocks/>
          </p:cNvSpPr>
          <p:nvPr/>
        </p:nvSpPr>
        <p:spPr>
          <a:xfrm>
            <a:off x="0" y="6492240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4BF688-722C-0642-940A-4684AAD29C2A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8D061D9-F022-2F46-9957-9185FB920D34}"/>
              </a:ext>
            </a:extLst>
          </p:cNvPr>
          <p:cNvCxnSpPr>
            <a:cxnSpLocks/>
          </p:cNvCxnSpPr>
          <p:nvPr/>
        </p:nvCxnSpPr>
        <p:spPr>
          <a:xfrm>
            <a:off x="268942" y="3865155"/>
            <a:ext cx="11654118" cy="0"/>
          </a:xfrm>
          <a:prstGeom prst="line">
            <a:avLst/>
          </a:prstGeom>
          <a:ln w="28575">
            <a:solidFill>
              <a:srgbClr val="37435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74736D2-3D04-5949-BBAF-A10745B69CD5}"/>
              </a:ext>
            </a:extLst>
          </p:cNvPr>
          <p:cNvSpPr/>
          <p:nvPr/>
        </p:nvSpPr>
        <p:spPr>
          <a:xfrm>
            <a:off x="755974" y="1990199"/>
            <a:ext cx="181629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363">
              <a:spcAft>
                <a:spcPts val="450"/>
              </a:spcAft>
              <a:buFont typeface="Arial" charset="0"/>
              <a:buChar char="•"/>
              <a:defRPr/>
            </a:pPr>
            <a:r>
              <a:rPr lang="en-IE" sz="1400" dirty="0">
                <a:latin typeface="Calibri" panose="020F0502020204030204" pitchFamily="34" charset="0"/>
                <a:cs typeface="Calibri" panose="020F0502020204030204" pitchFamily="34" charset="0"/>
              </a:rPr>
              <a:t>Difficult to ensure supplier identity</a:t>
            </a:r>
          </a:p>
          <a:p>
            <a:pPr marL="228600" indent="-228600" defTabSz="914363">
              <a:spcAft>
                <a:spcPts val="450"/>
              </a:spcAft>
              <a:buFont typeface="Arial" charset="0"/>
              <a:buChar char="•"/>
              <a:defRPr/>
            </a:pPr>
            <a:r>
              <a:rPr lang="en-IE" sz="1400" dirty="0">
                <a:latin typeface="Calibri" panose="020F0502020204030204" pitchFamily="34" charset="0"/>
                <a:cs typeface="Calibri" panose="020F0502020204030204" pitchFamily="34" charset="0"/>
              </a:rPr>
              <a:t>Hard to  discover quality suppliers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E3F777-BD36-4FE3-8F36-CC0B234742EA}"/>
              </a:ext>
            </a:extLst>
          </p:cNvPr>
          <p:cNvGrpSpPr/>
          <p:nvPr/>
        </p:nvGrpSpPr>
        <p:grpSpPr>
          <a:xfrm>
            <a:off x="820856" y="1309992"/>
            <a:ext cx="2286000" cy="572798"/>
            <a:chOff x="820856" y="1309992"/>
            <a:chExt cx="2286000" cy="572798"/>
          </a:xfrm>
        </p:grpSpPr>
        <p:sp>
          <p:nvSpPr>
            <p:cNvPr id="54" name="Pentagon 53">
              <a:extLst>
                <a:ext uri="{FF2B5EF4-FFF2-40B4-BE49-F238E27FC236}">
                  <a16:creationId xmlns:a16="http://schemas.microsoft.com/office/drawing/2014/main" id="{25362317-6AF6-B94C-882D-56C3B7F9B09D}"/>
                </a:ext>
              </a:extLst>
            </p:cNvPr>
            <p:cNvSpPr/>
            <p:nvPr/>
          </p:nvSpPr>
          <p:spPr>
            <a:xfrm>
              <a:off x="820856" y="1309992"/>
              <a:ext cx="2286000" cy="572798"/>
            </a:xfrm>
            <a:prstGeom prst="homePlate">
              <a:avLst/>
            </a:prstGeom>
            <a:solidFill>
              <a:srgbClr val="37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109B203-FE32-8247-934E-E2F1841C4D4F}"/>
                </a:ext>
              </a:extLst>
            </p:cNvPr>
            <p:cNvSpPr/>
            <p:nvPr/>
          </p:nvSpPr>
          <p:spPr>
            <a:xfrm>
              <a:off x="971365" y="1367791"/>
              <a:ext cx="457200" cy="45720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46EA87B-C6DD-E442-B282-DDE53148EFB3}"/>
                </a:ext>
              </a:extLst>
            </p:cNvPr>
            <p:cNvSpPr txBox="1"/>
            <p:nvPr/>
          </p:nvSpPr>
          <p:spPr>
            <a:xfrm>
              <a:off x="1590644" y="1452528"/>
              <a:ext cx="968758" cy="250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noAutofit/>
            </a:bodyPr>
            <a:lstStyle/>
            <a:p>
              <a:pPr defTabSz="380985" hangingPunct="0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  <a:sym typeface="IBM Plex Sans"/>
                </a:rPr>
                <a:t>QUALIFICATION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19D2BA0-180B-4F3E-818D-DA902231A2E3}"/>
              </a:ext>
            </a:extLst>
          </p:cNvPr>
          <p:cNvGrpSpPr/>
          <p:nvPr/>
        </p:nvGrpSpPr>
        <p:grpSpPr>
          <a:xfrm>
            <a:off x="3462456" y="1291163"/>
            <a:ext cx="2286000" cy="572798"/>
            <a:chOff x="3462456" y="1291163"/>
            <a:chExt cx="2286000" cy="572798"/>
          </a:xfrm>
        </p:grpSpPr>
        <p:sp>
          <p:nvSpPr>
            <p:cNvPr id="24" name="Pentagon 53">
              <a:extLst>
                <a:ext uri="{FF2B5EF4-FFF2-40B4-BE49-F238E27FC236}">
                  <a16:creationId xmlns:a16="http://schemas.microsoft.com/office/drawing/2014/main" id="{C83D9FA6-E83C-43E2-9000-944450BB3341}"/>
                </a:ext>
              </a:extLst>
            </p:cNvPr>
            <p:cNvSpPr/>
            <p:nvPr/>
          </p:nvSpPr>
          <p:spPr>
            <a:xfrm>
              <a:off x="3462456" y="1291163"/>
              <a:ext cx="2286000" cy="572798"/>
            </a:xfrm>
            <a:prstGeom prst="homePlate">
              <a:avLst/>
            </a:prstGeom>
            <a:solidFill>
              <a:srgbClr val="37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BACA4D1-2C50-4AF5-96F9-53F9871F9EFE}"/>
                </a:ext>
              </a:extLst>
            </p:cNvPr>
            <p:cNvSpPr txBox="1"/>
            <p:nvPr/>
          </p:nvSpPr>
          <p:spPr>
            <a:xfrm>
              <a:off x="4247013" y="1452528"/>
              <a:ext cx="968758" cy="250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noAutofit/>
            </a:bodyPr>
            <a:lstStyle/>
            <a:p>
              <a:pPr defTabSz="380985" hangingPunct="0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  <a:sym typeface="IBM Plex Sans"/>
                </a:rPr>
                <a:t>VALIDATION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B7D59C-B1BF-4469-806A-60B9DBD997FA}"/>
                </a:ext>
              </a:extLst>
            </p:cNvPr>
            <p:cNvSpPr/>
            <p:nvPr/>
          </p:nvSpPr>
          <p:spPr>
            <a:xfrm>
              <a:off x="3690250" y="1397330"/>
              <a:ext cx="365760" cy="365760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85050E3-2DC0-41C2-BBFB-77BE6476FFD6}"/>
              </a:ext>
            </a:extLst>
          </p:cNvPr>
          <p:cNvGrpSpPr/>
          <p:nvPr/>
        </p:nvGrpSpPr>
        <p:grpSpPr>
          <a:xfrm>
            <a:off x="6190702" y="1291163"/>
            <a:ext cx="2286000" cy="572798"/>
            <a:chOff x="6190702" y="1291163"/>
            <a:chExt cx="2286000" cy="572798"/>
          </a:xfrm>
        </p:grpSpPr>
        <p:sp>
          <p:nvSpPr>
            <p:cNvPr id="27" name="Pentagon 53">
              <a:extLst>
                <a:ext uri="{FF2B5EF4-FFF2-40B4-BE49-F238E27FC236}">
                  <a16:creationId xmlns:a16="http://schemas.microsoft.com/office/drawing/2014/main" id="{77B5A173-D21D-4433-81E4-14592BD66B3B}"/>
                </a:ext>
              </a:extLst>
            </p:cNvPr>
            <p:cNvSpPr/>
            <p:nvPr/>
          </p:nvSpPr>
          <p:spPr>
            <a:xfrm>
              <a:off x="6190702" y="1291163"/>
              <a:ext cx="2286000" cy="572798"/>
            </a:xfrm>
            <a:prstGeom prst="homePlate">
              <a:avLst/>
            </a:prstGeom>
            <a:solidFill>
              <a:srgbClr val="37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56B28E1-9DBA-428D-88A1-D9EF1DD356E3}"/>
                </a:ext>
              </a:extLst>
            </p:cNvPr>
            <p:cNvSpPr txBox="1"/>
            <p:nvPr/>
          </p:nvSpPr>
          <p:spPr>
            <a:xfrm>
              <a:off x="6811274" y="1437927"/>
              <a:ext cx="1163492" cy="250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noAutofit/>
            </a:bodyPr>
            <a:lstStyle/>
            <a:p>
              <a:pPr defTabSz="380985" hangingPunct="0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  <a:sym typeface="IBM Plex Sans"/>
                </a:rPr>
                <a:t>ON-BOARDING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C0729D-E565-45BF-8BB8-C00A68514ABD}"/>
                </a:ext>
              </a:extLst>
            </p:cNvPr>
            <p:cNvSpPr/>
            <p:nvPr/>
          </p:nvSpPr>
          <p:spPr>
            <a:xfrm>
              <a:off x="6338099" y="1394682"/>
              <a:ext cx="365760" cy="36576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92A2C8B-63AB-4540-B93F-A73BD56CBA6D}"/>
              </a:ext>
            </a:extLst>
          </p:cNvPr>
          <p:cNvGrpSpPr/>
          <p:nvPr/>
        </p:nvGrpSpPr>
        <p:grpSpPr>
          <a:xfrm>
            <a:off x="8832302" y="1291163"/>
            <a:ext cx="2286000" cy="572798"/>
            <a:chOff x="8832302" y="1291163"/>
            <a:chExt cx="2286000" cy="572798"/>
          </a:xfrm>
        </p:grpSpPr>
        <p:sp>
          <p:nvSpPr>
            <p:cNvPr id="31" name="Pentagon 53">
              <a:extLst>
                <a:ext uri="{FF2B5EF4-FFF2-40B4-BE49-F238E27FC236}">
                  <a16:creationId xmlns:a16="http://schemas.microsoft.com/office/drawing/2014/main" id="{D20A7F55-B460-423B-B5D9-9E4260B0C74F}"/>
                </a:ext>
              </a:extLst>
            </p:cNvPr>
            <p:cNvSpPr/>
            <p:nvPr/>
          </p:nvSpPr>
          <p:spPr>
            <a:xfrm>
              <a:off x="8832302" y="1291163"/>
              <a:ext cx="2286000" cy="572798"/>
            </a:xfrm>
            <a:prstGeom prst="homePlate">
              <a:avLst/>
            </a:prstGeom>
            <a:solidFill>
              <a:srgbClr val="37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16E27A2-9432-4DCE-A169-4A49313CF2B5}"/>
                </a:ext>
              </a:extLst>
            </p:cNvPr>
            <p:cNvSpPr txBox="1"/>
            <p:nvPr/>
          </p:nvSpPr>
          <p:spPr>
            <a:xfrm>
              <a:off x="9557373" y="1440281"/>
              <a:ext cx="955043" cy="250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noAutofit/>
            </a:bodyPr>
            <a:lstStyle/>
            <a:p>
              <a:pPr defTabSz="380985" hangingPunct="0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  <a:sym typeface="IBM Plex Sans"/>
                </a:rPr>
                <a:t>LIFECYCLE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264669-8439-4B1E-948E-70F4D6AA7B05}"/>
                </a:ext>
              </a:extLst>
            </p:cNvPr>
            <p:cNvSpPr/>
            <p:nvPr/>
          </p:nvSpPr>
          <p:spPr>
            <a:xfrm>
              <a:off x="9013813" y="1386206"/>
              <a:ext cx="365760" cy="365760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A8934BD9-1E46-4D59-B1E2-60B300D7CA13}"/>
              </a:ext>
            </a:extLst>
          </p:cNvPr>
          <p:cNvSpPr/>
          <p:nvPr/>
        </p:nvSpPr>
        <p:spPr>
          <a:xfrm>
            <a:off x="3405855" y="1990199"/>
            <a:ext cx="289685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450"/>
              </a:spcAft>
              <a:buFont typeface="Arial" charset="0"/>
              <a:buChar char="•"/>
            </a:pPr>
            <a:r>
              <a:rPr lang="en-IE" sz="1400" dirty="0">
                <a:latin typeface="Calibri" panose="020F0502020204030204" pitchFamily="34" charset="0"/>
                <a:cs typeface="Calibri" panose="020F0502020204030204" pitchFamily="34" charset="0"/>
              </a:rPr>
              <a:t>Cumbersome process </a:t>
            </a:r>
          </a:p>
          <a:p>
            <a:pPr marL="228600" indent="-228600">
              <a:spcAft>
                <a:spcPts val="450"/>
              </a:spcAft>
              <a:buFont typeface="Arial" charset="0"/>
              <a:buChar char="•"/>
            </a:pPr>
            <a:r>
              <a:rPr lang="en-IE" sz="1400" dirty="0">
                <a:latin typeface="Calibri" panose="020F0502020204030204" pitchFamily="34" charset="0"/>
                <a:cs typeface="Calibri" panose="020F0502020204030204" pitchFamily="34" charset="0"/>
              </a:rPr>
              <a:t>Reliant on multiple 3</a:t>
            </a:r>
            <a:r>
              <a:rPr lang="en-IE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IE" sz="1400" dirty="0">
                <a:latin typeface="Calibri" panose="020F0502020204030204" pitchFamily="34" charset="0"/>
                <a:cs typeface="Calibri" panose="020F0502020204030204" pitchFamily="34" charset="0"/>
              </a:rPr>
              <a:t> party verifiers </a:t>
            </a:r>
          </a:p>
          <a:p>
            <a:pPr marL="228600" indent="-228600">
              <a:spcAft>
                <a:spcPts val="450"/>
              </a:spcAft>
              <a:buFont typeface="Arial" charset="0"/>
              <a:buChar char="•"/>
            </a:pPr>
            <a:r>
              <a:rPr lang="en-IE" sz="1400" dirty="0">
                <a:latin typeface="Calibri" panose="020F0502020204030204" pitchFamily="34" charset="0"/>
                <a:cs typeface="Calibri" panose="020F0502020204030204" pitchFamily="34" charset="0"/>
              </a:rPr>
              <a:t>Costly, manual web checks</a:t>
            </a:r>
          </a:p>
          <a:p>
            <a:pPr marL="228600" indent="-228600">
              <a:spcAft>
                <a:spcPts val="450"/>
              </a:spcAft>
              <a:buFont typeface="Arial" charset="0"/>
              <a:buChar char="•"/>
            </a:pPr>
            <a:r>
              <a:rPr lang="en-IE" sz="1400" dirty="0">
                <a:latin typeface="Calibri" panose="020F0502020204030204" pitchFamily="34" charset="0"/>
                <a:cs typeface="Calibri" panose="020F0502020204030204" pitchFamily="34" charset="0"/>
              </a:rPr>
              <a:t>Limited access to trusted supplier certifications and history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642C89-8ECC-408D-9C27-AB21F58E794C}"/>
              </a:ext>
            </a:extLst>
          </p:cNvPr>
          <p:cNvSpPr/>
          <p:nvPr/>
        </p:nvSpPr>
        <p:spPr>
          <a:xfrm>
            <a:off x="6137129" y="1990199"/>
            <a:ext cx="18376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0663" defTabSz="914363">
              <a:spcAft>
                <a:spcPts val="600"/>
              </a:spcAft>
              <a:buFont typeface="Arial" charset="0"/>
              <a:buChar char="•"/>
              <a:defRPr/>
            </a:pPr>
            <a:r>
              <a:rPr lang="en-IE" sz="1400" dirty="0">
                <a:latin typeface="Calibri" panose="020F0502020204030204" pitchFamily="34" charset="0"/>
                <a:cs typeface="Calibri" panose="020F0502020204030204" pitchFamily="34" charset="0"/>
              </a:rPr>
              <a:t>Limited integration of  SIM providers to P2P/ERP systems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DA62EEA-3337-4B05-A23C-F1AB7286BBB0}"/>
              </a:ext>
            </a:extLst>
          </p:cNvPr>
          <p:cNvSpPr/>
          <p:nvPr/>
        </p:nvSpPr>
        <p:spPr>
          <a:xfrm>
            <a:off x="8805545" y="1990199"/>
            <a:ext cx="26037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450"/>
              </a:spcAft>
              <a:buFont typeface="Arial" charset="0"/>
              <a:buChar char="•"/>
            </a:pPr>
            <a:r>
              <a:rPr lang="en-IE" sz="1400" dirty="0">
                <a:latin typeface="Calibri" panose="020F0502020204030204" pitchFamily="34" charset="0"/>
                <a:cs typeface="Calibri" panose="020F0502020204030204" pitchFamily="34" charset="0"/>
              </a:rPr>
              <a:t>Absence of real-time supplier information updates</a:t>
            </a:r>
          </a:p>
          <a:p>
            <a:pPr marL="228600" indent="-228600">
              <a:spcAft>
                <a:spcPts val="450"/>
              </a:spcAft>
              <a:buFont typeface="Arial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Need for ongoing, multi-source intelligence to assess third-party risk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530EFC-5C68-334B-83B7-DC10529D3A4E}"/>
              </a:ext>
            </a:extLst>
          </p:cNvPr>
          <p:cNvGrpSpPr/>
          <p:nvPr/>
        </p:nvGrpSpPr>
        <p:grpSpPr>
          <a:xfrm>
            <a:off x="0" y="4007224"/>
            <a:ext cx="12192000" cy="2850775"/>
            <a:chOff x="0" y="4007224"/>
            <a:chExt cx="12192000" cy="2850775"/>
          </a:xfrm>
        </p:grpSpPr>
        <p:sp>
          <p:nvSpPr>
            <p:cNvPr id="33" name="Content Placeholder 9">
              <a:extLst>
                <a:ext uri="{FF2B5EF4-FFF2-40B4-BE49-F238E27FC236}">
                  <a16:creationId xmlns:a16="http://schemas.microsoft.com/office/drawing/2014/main" id="{2498D591-A464-C849-B2CA-8188AD53BC0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558551"/>
              <a:ext cx="12192000" cy="2299448"/>
            </a:xfrm>
            <a:prstGeom prst="rect">
              <a:avLst/>
            </a:prstGeom>
            <a:solidFill>
              <a:srgbClr val="374353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schemeClr val="bg2"/>
                </a:solidFill>
                <a:latin typeface="IBM Plex San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9DE4312-C9CB-4FC0-B6A3-60A97FB57972}"/>
                </a:ext>
              </a:extLst>
            </p:cNvPr>
            <p:cNvGrpSpPr/>
            <p:nvPr/>
          </p:nvGrpSpPr>
          <p:grpSpPr>
            <a:xfrm>
              <a:off x="8255597" y="4007224"/>
              <a:ext cx="3719832" cy="2667579"/>
              <a:chOff x="8310871" y="3997048"/>
              <a:chExt cx="3719832" cy="266757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C9F3F2D-56F4-D041-8699-91F87B9384F1}"/>
                  </a:ext>
                </a:extLst>
              </p:cNvPr>
              <p:cNvSpPr/>
              <p:nvPr/>
            </p:nvSpPr>
            <p:spPr>
              <a:xfrm>
                <a:off x="8310871" y="3997048"/>
                <a:ext cx="3703620" cy="266757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856DA0-5118-4DCF-BE70-04BF14E10056}"/>
                  </a:ext>
                </a:extLst>
              </p:cNvPr>
              <p:cNvSpPr/>
              <p:nvPr/>
            </p:nvSpPr>
            <p:spPr>
              <a:xfrm>
                <a:off x="8468885" y="4727481"/>
                <a:ext cx="2704691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Existing technology limits ability to receive real time updates</a:t>
                </a:r>
              </a:p>
              <a:p>
                <a:pPr defTabSz="914377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914377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Siloed systems don’t work across enterprises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0F7D2A6-18EA-4A43-966D-21A5855F2C5A}"/>
                  </a:ext>
                </a:extLst>
              </p:cNvPr>
              <p:cNvSpPr/>
              <p:nvPr/>
            </p:nvSpPr>
            <p:spPr>
              <a:xfrm>
                <a:off x="8468836" y="4116070"/>
                <a:ext cx="354565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>
                  <a:spcBef>
                    <a:spcPct val="0"/>
                  </a:spcBef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TECHNOLOGY GAP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E841AD6-272B-4E3C-9FFF-E118B1C12142}"/>
                  </a:ext>
                </a:extLst>
              </p:cNvPr>
              <p:cNvSpPr/>
              <p:nvPr/>
            </p:nvSpPr>
            <p:spPr>
              <a:xfrm>
                <a:off x="10567690" y="5243477"/>
                <a:ext cx="1463013" cy="1421150"/>
              </a:xfrm>
              <a:prstGeom prst="rect">
                <a:avLst/>
              </a:prstGeom>
              <a:blipFill dpi="0" rotWithShape="1">
                <a:blip r:embed="rId7" cstate="print">
                  <a:alphaModFix amt="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16F8CF8-0099-4E86-87DD-5A6846B108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31976" y="4563279"/>
                <a:ext cx="3321598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8CFF03-6AA6-4E0C-8345-9992C5DEC16B}"/>
                </a:ext>
              </a:extLst>
            </p:cNvPr>
            <p:cNvGrpSpPr/>
            <p:nvPr/>
          </p:nvGrpSpPr>
          <p:grpSpPr>
            <a:xfrm>
              <a:off x="4195372" y="4007224"/>
              <a:ext cx="3869839" cy="2667578"/>
              <a:chOff x="4169186" y="4007224"/>
              <a:chExt cx="3869839" cy="266757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CACB827-F8AF-6146-B685-0337648F6DFD}"/>
                  </a:ext>
                </a:extLst>
              </p:cNvPr>
              <p:cNvSpPr/>
              <p:nvPr/>
            </p:nvSpPr>
            <p:spPr>
              <a:xfrm>
                <a:off x="4169186" y="4007224"/>
                <a:ext cx="3853628" cy="266757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94380CA-FB36-4D12-96A4-C28E23FB5C2D}"/>
                  </a:ext>
                </a:extLst>
              </p:cNvPr>
              <p:cNvSpPr/>
              <p:nvPr/>
            </p:nvSpPr>
            <p:spPr>
              <a:xfrm>
                <a:off x="4310940" y="4113611"/>
                <a:ext cx="364887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1600" b="1" dirty="0">
                    <a:solidFill>
                      <a:schemeClr val="bg1"/>
                    </a:solidFill>
                  </a:rPr>
                  <a:t>DYNAMIC REGULATORY REQUIREMENTS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7CC7090-A7D3-4E67-B70A-F81A2CB2602F}"/>
                  </a:ext>
                </a:extLst>
              </p:cNvPr>
              <p:cNvSpPr/>
              <p:nvPr/>
            </p:nvSpPr>
            <p:spPr>
              <a:xfrm>
                <a:off x="4338354" y="4735511"/>
                <a:ext cx="2964107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IN" sz="15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Need for increased supply chain agility</a:t>
                </a:r>
              </a:p>
              <a:p>
                <a:pPr defTabSz="914377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IN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914377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IN" sz="15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Increasing compliance requirements, audits, and penalties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1B16B50-65DD-44C0-9A19-29FCF3424055}"/>
                  </a:ext>
                </a:extLst>
              </p:cNvPr>
              <p:cNvSpPr/>
              <p:nvPr/>
            </p:nvSpPr>
            <p:spPr>
              <a:xfrm>
                <a:off x="6457669" y="5192007"/>
                <a:ext cx="1581356" cy="1482795"/>
              </a:xfrm>
              <a:prstGeom prst="rect">
                <a:avLst/>
              </a:prstGeom>
              <a:blipFill dpi="0" rotWithShape="1">
                <a:blip r:embed="rId8" cstate="print">
                  <a:alphaModFix amt="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A60EFF9-2978-4D4A-9DDC-9C0B2C50A5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1989" y="4558551"/>
                <a:ext cx="332422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8D1EFF9-36F8-4D34-B4A2-8161EF3E1C13}"/>
                </a:ext>
              </a:extLst>
            </p:cNvPr>
            <p:cNvGrpSpPr/>
            <p:nvPr/>
          </p:nvGrpSpPr>
          <p:grpSpPr>
            <a:xfrm>
              <a:off x="268942" y="4007224"/>
              <a:ext cx="3736044" cy="2667578"/>
              <a:chOff x="268942" y="4007224"/>
              <a:chExt cx="3736044" cy="266757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B36429E-C035-4483-81A4-4F55D146BA39}"/>
                  </a:ext>
                </a:extLst>
              </p:cNvPr>
              <p:cNvGrpSpPr/>
              <p:nvPr/>
            </p:nvGrpSpPr>
            <p:grpSpPr>
              <a:xfrm>
                <a:off x="268942" y="4007224"/>
                <a:ext cx="3736044" cy="2667578"/>
                <a:chOff x="268942" y="4007224"/>
                <a:chExt cx="3736044" cy="2667578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1EF4D1E-0DCC-D749-B44F-BA092615E0A3}"/>
                    </a:ext>
                  </a:extLst>
                </p:cNvPr>
                <p:cNvSpPr/>
                <p:nvPr/>
              </p:nvSpPr>
              <p:spPr>
                <a:xfrm>
                  <a:off x="268942" y="4007224"/>
                  <a:ext cx="3736042" cy="266757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F22022C-3A37-6444-ADE8-5D2B8E1DF775}"/>
                    </a:ext>
                  </a:extLst>
                </p:cNvPr>
                <p:cNvSpPr/>
                <p:nvPr/>
              </p:nvSpPr>
              <p:spPr>
                <a:xfrm>
                  <a:off x="429934" y="4126554"/>
                  <a:ext cx="357505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</a:rPr>
                    <a:t>SLOW AND INEFFICIENT PROCESS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BBA38FF-1B55-EC4A-8BA5-7A1C03BD66CB}"/>
                    </a:ext>
                  </a:extLst>
                </p:cNvPr>
                <p:cNvSpPr/>
                <p:nvPr/>
              </p:nvSpPr>
              <p:spPr>
                <a:xfrm>
                  <a:off x="429934" y="4674546"/>
                  <a:ext cx="2676922" cy="17851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914377">
                    <a:spcAft>
                      <a:spcPts val="1200"/>
                    </a:spcAft>
                    <a:defRPr/>
                  </a:pPr>
                  <a:r>
                    <a:rPr lang="en-US" sz="15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Time to first transaction is often </a:t>
                  </a:r>
                  <a:br>
                    <a:rPr lang="en-US" sz="15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15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30+ days</a:t>
                  </a:r>
                </a:p>
                <a:p>
                  <a:pPr defTabSz="914377">
                    <a:spcAft>
                      <a:spcPts val="1200"/>
                    </a:spcAft>
                    <a:defRPr/>
                  </a:pPr>
                  <a:r>
                    <a:rPr lang="en-US" sz="15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Suppliers  provide nearly same data to every buyer </a:t>
                  </a:r>
                </a:p>
                <a:p>
                  <a:pPr defTabSz="914377">
                    <a:spcAft>
                      <a:spcPts val="1200"/>
                    </a:spcAft>
                    <a:defRPr/>
                  </a:pPr>
                  <a:r>
                    <a:rPr lang="en-US" sz="15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Buyers independently manage data which is often stale</a:t>
                  </a:r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9318374C-40A1-1547-9388-AEBEAF1C11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640" y="4558551"/>
                  <a:ext cx="320461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CDA636D-B4E9-FF42-B80B-C6B5C2A53F12}"/>
                  </a:ext>
                </a:extLst>
              </p:cNvPr>
              <p:cNvSpPr/>
              <p:nvPr/>
            </p:nvSpPr>
            <p:spPr>
              <a:xfrm>
                <a:off x="2511555" y="5192007"/>
                <a:ext cx="1493430" cy="1482795"/>
              </a:xfrm>
              <a:prstGeom prst="rect">
                <a:avLst/>
              </a:prstGeom>
              <a:blipFill dpi="0" rotWithShape="1">
                <a:blip r:embed="rId9" cstate="print">
                  <a:alphaModFix amt="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13967EAE-AE70-48E8-B8E8-B272D5DD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8880" y="6492239"/>
            <a:ext cx="2103120" cy="365760"/>
          </a:xfrm>
        </p:spPr>
        <p:txBody>
          <a:bodyPr/>
          <a:lstStyle/>
          <a:p>
            <a:r>
              <a:rPr lang="en-US" dirty="0"/>
              <a:t>Copyright © 2020 CHAINYARD™️</a:t>
            </a:r>
          </a:p>
        </p:txBody>
      </p:sp>
    </p:spTree>
    <p:extLst>
      <p:ext uri="{BB962C8B-B14F-4D97-AF65-F5344CB8AC3E}">
        <p14:creationId xmlns:p14="http://schemas.microsoft.com/office/powerpoint/2010/main" val="179054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374353"/>
      </a:dk2>
      <a:lt2>
        <a:srgbClr val="E7E6E6"/>
      </a:lt2>
      <a:accent1>
        <a:srgbClr val="207EE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inyard Corp Deck Template" id="{C3F902A3-2CDA-C34F-A05E-8E7115495259}" vid="{1FE6F835-F355-674B-853C-DD649AAAB426}"/>
    </a:ext>
  </a:extLst>
</a:theme>
</file>

<file path=ppt/theme/theme2.xml><?xml version="1.0" encoding="utf-8"?>
<a:theme xmlns:a="http://schemas.openxmlformats.org/drawingml/2006/main" name="1_wht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M_Master_Presentation_2017_v23_plex" id="{9703D799-5C8D-3249-8B0E-7EB5E8B92432}" vid="{D33E200D-9260-B64E-B6F1-29276819CA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7A7E7BF9252C46ABABF3C52260B77B" ma:contentTypeVersion="5" ma:contentTypeDescription="Create a new document." ma:contentTypeScope="" ma:versionID="dbb8aaa0918903a334c878282d85709e">
  <xsd:schema xmlns:xsd="http://www.w3.org/2001/XMLSchema" xmlns:xs="http://www.w3.org/2001/XMLSchema" xmlns:p="http://schemas.microsoft.com/office/2006/metadata/properties" xmlns:ns2="7e1860d1-86f0-4582-bca9-eb40bfac2431" targetNamespace="http://schemas.microsoft.com/office/2006/metadata/properties" ma:root="true" ma:fieldsID="00f8fa70e2696643da33eece7c365d56" ns2:_="">
    <xsd:import namespace="7e1860d1-86f0-4582-bca9-eb40bfac24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860d1-86f0-4582-bca9-eb40bfac2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FFFE04-D152-4AC2-A8F8-49A457D73B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314EBD-BD90-45C3-A516-7D5A8A063B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860d1-86f0-4582-bca9-eb40bfac2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4A148A-14E9-4A69-AFDB-F9DFD9B559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20682</TotalTime>
  <Words>1820</Words>
  <Application>Microsoft Office PowerPoint</Application>
  <PresentationFormat>Widescreen</PresentationFormat>
  <Paragraphs>361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Arial Black</vt:lpstr>
      <vt:lpstr>Arial Regular</vt:lpstr>
      <vt:lpstr>Avenir Next</vt:lpstr>
      <vt:lpstr>Avenir Next Demi Bold</vt:lpstr>
      <vt:lpstr>Avenir Next Medium</vt:lpstr>
      <vt:lpstr>Calibri</vt:lpstr>
      <vt:lpstr>Calibri Light</vt:lpstr>
      <vt:lpstr>Helvetica</vt:lpstr>
      <vt:lpstr>Helvetica Neue</vt:lpstr>
      <vt:lpstr>Helvetica Neue Light</vt:lpstr>
      <vt:lpstr>Helvetica Neue Medium</vt:lpstr>
      <vt:lpstr>IBM Plex Sans</vt:lpstr>
      <vt:lpstr>Wingdings</vt:lpstr>
      <vt:lpstr>Custom Design</vt:lpstr>
      <vt:lpstr>1_wht_background_2017</vt:lpstr>
      <vt:lpstr>PowerPoint Presentation</vt:lpstr>
      <vt:lpstr>Introducing CHAINYARD™</vt:lpstr>
      <vt:lpstr>About CHAINYARD™</vt:lpstr>
      <vt:lpstr>We Turn Blockchain into Business Results</vt:lpstr>
      <vt:lpstr>AGENDA</vt:lpstr>
      <vt:lpstr>PowerPoint Presentation</vt:lpstr>
      <vt:lpstr>TRUST YOUR SUPPLIER – WHY BLOCKCHAIN</vt:lpstr>
      <vt:lpstr>PowerPoint Presentation</vt:lpstr>
      <vt:lpstr>SUPPLIER MANAGEMENT CHALLENGES</vt:lpstr>
      <vt:lpstr>OUTCOMES: BUYERS</vt:lpstr>
      <vt:lpstr>OUTCOMES: SUPPLIERS</vt:lpstr>
      <vt:lpstr>TRUST YOUR SUPPLIER</vt:lpstr>
      <vt:lpstr>WHO IS TRUST YOUR SUPPLIER?</vt:lpstr>
      <vt:lpstr>TRUST YOUR SUPPLIER – VALUE PROPOSITION</vt:lpstr>
      <vt:lpstr>SUPPLIER DATA HIERARCHY</vt:lpstr>
      <vt:lpstr>TRUST YOUR SUPPLIER BLOCKCHAIN – FUTURE STATE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Sridhar Vanaparthi</dc:creator>
  <cp:lastModifiedBy>Isaac Kunkel</cp:lastModifiedBy>
  <cp:revision>117</cp:revision>
  <dcterms:created xsi:type="dcterms:W3CDTF">2018-10-10T13:43:00Z</dcterms:created>
  <dcterms:modified xsi:type="dcterms:W3CDTF">2020-01-08T01:38:02Z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0x010100B57A7E7BF9252C46ABABF3C52260B77B</vt:lpwstr>
  </property>
</Properties>
</file>