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17" r:id="rId5"/>
    <p:sldMasterId id="2147483731" r:id="rId6"/>
    <p:sldMasterId id="2147483759" r:id="rId7"/>
    <p:sldMasterId id="2147483779" r:id="rId8"/>
    <p:sldMasterId id="2147483887" r:id="rId9"/>
  </p:sldMasterIdLst>
  <p:notesMasterIdLst>
    <p:notesMasterId r:id="rId32"/>
  </p:notesMasterIdLst>
  <p:sldIdLst>
    <p:sldId id="256" r:id="rId10"/>
    <p:sldId id="257" r:id="rId11"/>
    <p:sldId id="258" r:id="rId12"/>
    <p:sldId id="259" r:id="rId13"/>
    <p:sldId id="260" r:id="rId14"/>
    <p:sldId id="283" r:id="rId15"/>
    <p:sldId id="273" r:id="rId16"/>
    <p:sldId id="287" r:id="rId17"/>
    <p:sldId id="316" r:id="rId18"/>
    <p:sldId id="272" r:id="rId19"/>
    <p:sldId id="261" r:id="rId20"/>
    <p:sldId id="262" r:id="rId21"/>
    <p:sldId id="263" r:id="rId22"/>
    <p:sldId id="264" r:id="rId23"/>
    <p:sldId id="265" r:id="rId24"/>
    <p:sldId id="266" r:id="rId25"/>
    <p:sldId id="267" r:id="rId26"/>
    <p:sldId id="318" r:id="rId27"/>
    <p:sldId id="268" r:id="rId28"/>
    <p:sldId id="319" r:id="rId29"/>
    <p:sldId id="270" r:id="rId30"/>
    <p:sldId id="269" r:id="rId31"/>
  </p:sldIdLst>
  <p:sldSz cx="9144000" cy="5143500" type="screen16x9"/>
  <p:notesSz cx="6858000" cy="9144000"/>
  <p:embeddedFontLst>
    <p:embeddedFont>
      <p:font typeface="Helvetica Neue Light" panose="02000403000000020004" pitchFamily="2"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Lato Black" panose="020F0502020204030204" pitchFamily="34" charset="0"/>
      <p:bold r:id="rId41"/>
      <p:italic r:id="rId42"/>
      <p:boldItalic r:id="rId43"/>
    </p:embeddedFont>
    <p:embeddedFont>
      <p:font typeface="Oswald" pitchFamily="2" charset="77"/>
      <p:regular r:id="rId44"/>
      <p:bold r:id="rId45"/>
    </p:embeddedFont>
    <p:embeddedFont>
      <p:font typeface="Oswald Medium" panose="020F0502020204030204" pitchFamily="34" charset="0"/>
      <p:regular r:id="rId46"/>
      <p:bold r:id="rId47"/>
    </p:embeddedFont>
    <p:embeddedFont>
      <p:font typeface="Roboto" panose="02000000000000000000" pitchFamily="2"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Segoe UI Black" panose="020F0502020204030204" pitchFamily="34" charset="0"/>
      <p:bold r:id="rId56"/>
      <p:italic r:id="rId57"/>
      <p:boldItalic r:id="rId58"/>
    </p:embeddedFont>
    <p:embeddedFont>
      <p:font typeface="Trebuchet MS" panose="020B070302020209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71">
          <p15:clr>
            <a:srgbClr val="A4A3A4"/>
          </p15:clr>
        </p15:guide>
        <p15:guide id="3" pos="281">
          <p15:clr>
            <a:srgbClr val="747775"/>
          </p15:clr>
        </p15:guide>
        <p15:guide id="4" orient="horz" pos="182">
          <p15:clr>
            <a:srgbClr val="747775"/>
          </p15:clr>
        </p15:guide>
        <p15:guide id="5" orient="horz" pos="1171">
          <p15:clr>
            <a:srgbClr val="747775"/>
          </p15:clr>
        </p15:guide>
        <p15:guide id="6" orient="horz" pos="605">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BSoBMHZOiNlhsjd1Ll4292i/M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6969F-3234-4FAC-AF11-A8D51F7AE37C}" v="1" dt="2025-04-16T02:18:59.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6"/>
  </p:normalViewPr>
  <p:slideViewPr>
    <p:cSldViewPr snapToGrid="0">
      <p:cViewPr varScale="1">
        <p:scale>
          <a:sx n="124" d="100"/>
          <a:sy n="124" d="100"/>
        </p:scale>
        <p:origin x="544" y="168"/>
      </p:cViewPr>
      <p:guideLst>
        <p:guide orient="horz" pos="1620"/>
        <p:guide pos="2871"/>
        <p:guide pos="281"/>
        <p:guide orient="horz" pos="182"/>
        <p:guide orient="horz" pos="1171"/>
        <p:guide orient="horz" pos="6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9.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2630" y="685800"/>
            <a:ext cx="4573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0da6fdaa7a_0_19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3" name="Google Shape;683;g30da6fdaa7a_0_1932:notes"/>
          <p:cNvSpPr>
            <a:spLocks noGrp="1" noRot="1" noChangeAspect="1"/>
          </p:cNvSpPr>
          <p:nvPr>
            <p:ph type="sldImg" idx="2"/>
          </p:nvPr>
        </p:nvSpPr>
        <p:spPr>
          <a:xfrm>
            <a:off x="1142630" y="685800"/>
            <a:ext cx="4573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445dd68e02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9" name="Google Shape;849;g3445dd68e02_0_1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29958327b1_0_4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7" name="Google Shape;867;g329958327b1_0_4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4babd6b7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6" name="Google Shape;906;g34babd6b7a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34c03757351_0_250: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lvl="0" indent="0" algn="l" rtl="0">
              <a:lnSpc>
                <a:spcPct val="100000"/>
              </a:lnSpc>
              <a:spcBef>
                <a:spcPts val="0"/>
              </a:spcBef>
              <a:spcAft>
                <a:spcPts val="0"/>
              </a:spcAft>
              <a:buSzPts val="1400"/>
              <a:buNone/>
            </a:pPr>
            <a:endParaRPr/>
          </a:p>
        </p:txBody>
      </p:sp>
      <p:sp>
        <p:nvSpPr>
          <p:cNvPr id="944" name="Google Shape;944;g34c03757351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4c03757351_0_816: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lvl="0" indent="0" algn="l" rtl="0">
              <a:lnSpc>
                <a:spcPct val="100000"/>
              </a:lnSpc>
              <a:spcBef>
                <a:spcPts val="0"/>
              </a:spcBef>
              <a:spcAft>
                <a:spcPts val="0"/>
              </a:spcAft>
              <a:buSzPts val="1400"/>
              <a:buNone/>
            </a:pPr>
            <a:endParaRPr/>
          </a:p>
        </p:txBody>
      </p:sp>
      <p:sp>
        <p:nvSpPr>
          <p:cNvPr id="984" name="Google Shape;984;g34c03757351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4c03757351_0_892: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lvl="0" indent="0" algn="l" rtl="0">
              <a:lnSpc>
                <a:spcPct val="100000"/>
              </a:lnSpc>
              <a:spcBef>
                <a:spcPts val="0"/>
              </a:spcBef>
              <a:spcAft>
                <a:spcPts val="0"/>
              </a:spcAft>
              <a:buSzPts val="1400"/>
              <a:buNone/>
            </a:pPr>
            <a:endParaRPr/>
          </a:p>
        </p:txBody>
      </p:sp>
      <p:sp>
        <p:nvSpPr>
          <p:cNvPr id="991" name="Google Shape;991;g34c03757351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4c03757351_0_870: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lvl="0" indent="0" algn="l" rtl="0">
              <a:lnSpc>
                <a:spcPct val="100000"/>
              </a:lnSpc>
              <a:spcBef>
                <a:spcPts val="0"/>
              </a:spcBef>
              <a:spcAft>
                <a:spcPts val="0"/>
              </a:spcAft>
              <a:buSzPts val="1400"/>
              <a:buNone/>
            </a:pPr>
            <a:endParaRPr/>
          </a:p>
        </p:txBody>
      </p:sp>
      <p:sp>
        <p:nvSpPr>
          <p:cNvPr id="998" name="Google Shape;998;g34c03757351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36efd7fe28_0_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6" name="Google Shape;1006;g336efd7fe28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34c0375735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4" name="Google Shape;1024;g34c0375735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4c03757351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5" name="Google Shape;1045;g34c03757351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47dc9b1cab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4" name="Google Shape;694;g347dc9b1cab_0_2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30da6fdaa7a_0_2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4" name="Google Shape;1024;g30da6fdaa7a_0_221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49ade50409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7" name="Google Shape;717;g349ade50409_0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36efd7fe28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3" name="Google Shape;743;g336efd7fe28_0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4c03757351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g34c03757351_0_655:notes"/>
          <p:cNvSpPr>
            <a:spLocks noGrp="1" noRot="1" noChangeAspect="1"/>
          </p:cNvSpPr>
          <p:nvPr>
            <p:ph type="sldImg" idx="2"/>
          </p:nvPr>
        </p:nvSpPr>
        <p:spPr>
          <a:xfrm>
            <a:off x="1142629" y="685800"/>
            <a:ext cx="4573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433E-B808-F943-BA5C-0A751EDBBCED}" type="slidenum">
              <a:rPr lang="en-US" smtClean="0"/>
              <a:t>6</a:t>
            </a:fld>
            <a:endParaRPr lang="en-US"/>
          </a:p>
        </p:txBody>
      </p:sp>
    </p:spTree>
    <p:extLst>
      <p:ext uri="{BB962C8B-B14F-4D97-AF65-F5344CB8AC3E}">
        <p14:creationId xmlns:p14="http://schemas.microsoft.com/office/powerpoint/2010/main" val="89135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8433E-B808-F943-BA5C-0A751EDBB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16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8433E-B808-F943-BA5C-0A751EDBB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74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8433E-B808-F943-BA5C-0A751EDBBC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47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
        <p:cNvGrpSpPr/>
        <p:nvPr/>
      </p:nvGrpSpPr>
      <p:grpSpPr>
        <a:xfrm>
          <a:off x="0" y="0"/>
          <a:ext cx="0" cy="0"/>
          <a:chOff x="0" y="0"/>
          <a:chExt cx="0" cy="0"/>
        </a:xfrm>
      </p:grpSpPr>
      <p:sp>
        <p:nvSpPr>
          <p:cNvPr id="12" name="Google Shape;12;g30da6fdaa7a_0_2233"/>
          <p:cNvSpPr>
            <a:spLocks noGrp="1"/>
          </p:cNvSpPr>
          <p:nvPr>
            <p:ph type="pic" idx="2"/>
          </p:nvPr>
        </p:nvSpPr>
        <p:spPr>
          <a:xfrm>
            <a:off x="0" y="-7144"/>
            <a:ext cx="9144000" cy="5150700"/>
          </a:xfrm>
          <a:prstGeom prst="rect">
            <a:avLst/>
          </a:prstGeom>
          <a:solidFill>
            <a:srgbClr val="D8E2F3"/>
          </a:solidFill>
          <a:ln>
            <a:noFill/>
          </a:ln>
        </p:spPr>
      </p:sp>
      <p:sp>
        <p:nvSpPr>
          <p:cNvPr id="13" name="Google Shape;13;g30da6fdaa7a_0_223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41"/>
        <p:cNvGrpSpPr/>
        <p:nvPr/>
      </p:nvGrpSpPr>
      <p:grpSpPr>
        <a:xfrm>
          <a:off x="0" y="0"/>
          <a:ext cx="0" cy="0"/>
          <a:chOff x="0" y="0"/>
          <a:chExt cx="0" cy="0"/>
        </a:xfrm>
      </p:grpSpPr>
      <p:sp>
        <p:nvSpPr>
          <p:cNvPr id="42" name="Google Shape;42;g30da6fdaa7a_0_2258"/>
          <p:cNvSpPr>
            <a:spLocks noGrp="1"/>
          </p:cNvSpPr>
          <p:nvPr>
            <p:ph type="pic" idx="2"/>
          </p:nvPr>
        </p:nvSpPr>
        <p:spPr>
          <a:xfrm>
            <a:off x="1462468" y="0"/>
            <a:ext cx="6219000" cy="2571900"/>
          </a:xfrm>
          <a:prstGeom prst="rect">
            <a:avLst/>
          </a:prstGeom>
          <a:solidFill>
            <a:srgbClr val="D8E2F3"/>
          </a:solidFill>
          <a:ln>
            <a:noFill/>
          </a:ln>
        </p:spPr>
      </p:sp>
      <p:sp>
        <p:nvSpPr>
          <p:cNvPr id="43" name="Google Shape;43;g30da6fdaa7a_0_225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Heading, 3 Column">
  <p:cSld name="1_Title, 3 Column Text 3">
    <p:spTree>
      <p:nvGrpSpPr>
        <p:cNvPr id="1" name="Shape 513"/>
        <p:cNvGrpSpPr/>
        <p:nvPr/>
      </p:nvGrpSpPr>
      <p:grpSpPr>
        <a:xfrm>
          <a:off x="0" y="0"/>
          <a:ext cx="0" cy="0"/>
          <a:chOff x="0" y="0"/>
          <a:chExt cx="0" cy="0"/>
        </a:xfrm>
      </p:grpSpPr>
      <p:sp>
        <p:nvSpPr>
          <p:cNvPr id="514" name="Google Shape;514;g34c03757351_0_445"/>
          <p:cNvSpPr txBox="1">
            <a:spLocks noGrp="1"/>
          </p:cNvSpPr>
          <p:nvPr>
            <p:ph type="body" idx="1"/>
          </p:nvPr>
        </p:nvSpPr>
        <p:spPr>
          <a:xfrm>
            <a:off x="280492"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Font typeface="Arial"/>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515" name="Google Shape;515;g34c03757351_0_445"/>
          <p:cNvSpPr txBox="1">
            <a:spLocks noGrp="1"/>
          </p:cNvSpPr>
          <p:nvPr>
            <p:ph type="body" idx="2"/>
          </p:nvPr>
        </p:nvSpPr>
        <p:spPr>
          <a:xfrm>
            <a:off x="3190654"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516" name="Google Shape;516;g34c03757351_0_445"/>
          <p:cNvSpPr txBox="1">
            <a:spLocks noGrp="1"/>
          </p:cNvSpPr>
          <p:nvPr>
            <p:ph type="body" idx="3"/>
          </p:nvPr>
        </p:nvSpPr>
        <p:spPr>
          <a:xfrm>
            <a:off x="6100817"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517" name="Google Shape;517;g34c03757351_0_445"/>
          <p:cNvSpPr txBox="1">
            <a:spLocks noGrp="1"/>
          </p:cNvSpPr>
          <p:nvPr>
            <p:ph type="subTitle" idx="4"/>
          </p:nvPr>
        </p:nvSpPr>
        <p:spPr>
          <a:xfrm>
            <a:off x="2961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518" name="Google Shape;518;g34c03757351_0_445"/>
          <p:cNvSpPr txBox="1">
            <a:spLocks noGrp="1"/>
          </p:cNvSpPr>
          <p:nvPr>
            <p:ph type="subTitle" idx="5"/>
          </p:nvPr>
        </p:nvSpPr>
        <p:spPr>
          <a:xfrm>
            <a:off x="31836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519" name="Google Shape;519;g34c03757351_0_445"/>
          <p:cNvSpPr txBox="1">
            <a:spLocks noGrp="1"/>
          </p:cNvSpPr>
          <p:nvPr>
            <p:ph type="subTitle" idx="6"/>
          </p:nvPr>
        </p:nvSpPr>
        <p:spPr>
          <a:xfrm>
            <a:off x="6116425"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520" name="Google Shape;520;g34c03757351_0_445"/>
          <p:cNvSpPr txBox="1">
            <a:spLocks noGrp="1"/>
          </p:cNvSpPr>
          <p:nvPr>
            <p:ph type="body" idx="7"/>
          </p:nvPr>
        </p:nvSpPr>
        <p:spPr>
          <a:xfrm>
            <a:off x="0" y="194870"/>
            <a:ext cx="55164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8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521" name="Google Shape;521;g34c03757351_0_445"/>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522" name="Google Shape;522;g34c03757351_0_445"/>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523" name="Google Shape;523;g34c03757351_0_44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4"/>
        <p:cNvGrpSpPr/>
        <p:nvPr/>
      </p:nvGrpSpPr>
      <p:grpSpPr>
        <a:xfrm>
          <a:off x="0" y="0"/>
          <a:ext cx="0" cy="0"/>
          <a:chOff x="0" y="0"/>
          <a:chExt cx="0" cy="0"/>
        </a:xfrm>
      </p:grpSpPr>
      <p:sp>
        <p:nvSpPr>
          <p:cNvPr id="525" name="Google Shape;525;g34c03757351_0_45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42BED9"/>
              </a:buClr>
              <a:buSzPts val="4800"/>
              <a:buNone/>
              <a:defRPr sz="48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cxnSp>
        <p:nvCxnSpPr>
          <p:cNvPr id="526" name="Google Shape;526;g34c03757351_0_456"/>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527" name="Google Shape;527;g34c03757351_0_456"/>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528" name="Google Shape;528;g34c03757351_0_456"/>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529" name="Google Shape;529;g34c03757351_0_45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530"/>
        <p:cNvGrpSpPr/>
        <p:nvPr/>
      </p:nvGrpSpPr>
      <p:grpSpPr>
        <a:xfrm>
          <a:off x="0" y="0"/>
          <a:ext cx="0" cy="0"/>
          <a:chOff x="0" y="0"/>
          <a:chExt cx="0" cy="0"/>
        </a:xfrm>
      </p:grpSpPr>
      <p:cxnSp>
        <p:nvCxnSpPr>
          <p:cNvPr id="531" name="Google Shape;531;g34c03757351_0_462"/>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532" name="Google Shape;532;g34c03757351_0_462"/>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533" name="Google Shape;533;g34c03757351_0_462"/>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534" name="Google Shape;534;g34c03757351_0_46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5"/>
        <p:cNvGrpSpPr/>
        <p:nvPr/>
      </p:nvGrpSpPr>
      <p:grpSpPr>
        <a:xfrm>
          <a:off x="0" y="0"/>
          <a:ext cx="0" cy="0"/>
          <a:chOff x="0" y="0"/>
          <a:chExt cx="0" cy="0"/>
        </a:xfrm>
      </p:grpSpPr>
      <p:sp>
        <p:nvSpPr>
          <p:cNvPr id="536" name="Google Shape;536;g34c03757351_0_467"/>
          <p:cNvSpPr txBox="1">
            <a:spLocks noGrp="1"/>
          </p:cNvSpPr>
          <p:nvPr>
            <p:ph type="title"/>
          </p:nvPr>
        </p:nvSpPr>
        <p:spPr>
          <a:xfrm>
            <a:off x="469870" y="416941"/>
            <a:ext cx="6246900" cy="539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7" name="Google Shape;537;g34c03757351_0_467"/>
          <p:cNvSpPr txBox="1">
            <a:spLocks noGrp="1"/>
          </p:cNvSpPr>
          <p:nvPr>
            <p:ph type="body" idx="1"/>
          </p:nvPr>
        </p:nvSpPr>
        <p:spPr>
          <a:xfrm>
            <a:off x="4599025" y="2139011"/>
            <a:ext cx="3786300" cy="14760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b="0" i="0">
                <a:solidFill>
                  <a:schemeClr val="dk1"/>
                </a:solidFill>
              </a:defRPr>
            </a:lvl1pPr>
            <a:lvl2pPr marL="914400" lvl="1" indent="-228600" algn="l">
              <a:lnSpc>
                <a:spcPct val="115000"/>
              </a:lnSpc>
              <a:spcBef>
                <a:spcPts val="0"/>
              </a:spcBef>
              <a:spcAft>
                <a:spcPts val="0"/>
              </a:spcAft>
              <a:buSzPts val="1400"/>
              <a:buNone/>
              <a:defRPr/>
            </a:lvl2pPr>
            <a:lvl3pPr marL="1371600" lvl="2" indent="-228600" algn="l">
              <a:lnSpc>
                <a:spcPct val="115000"/>
              </a:lnSpc>
              <a:spcBef>
                <a:spcPts val="0"/>
              </a:spcBef>
              <a:spcAft>
                <a:spcPts val="0"/>
              </a:spcAft>
              <a:buSzPts val="1400"/>
              <a:buNone/>
              <a:defRPr/>
            </a:lvl3pPr>
            <a:lvl4pPr marL="1828800" lvl="3" indent="-228600" algn="l">
              <a:lnSpc>
                <a:spcPct val="115000"/>
              </a:lnSpc>
              <a:spcBef>
                <a:spcPts val="0"/>
              </a:spcBef>
              <a:spcAft>
                <a:spcPts val="0"/>
              </a:spcAft>
              <a:buSzPts val="1400"/>
              <a:buNone/>
              <a:defRPr/>
            </a:lvl4pPr>
            <a:lvl5pPr marL="2286000" lvl="4" indent="-228600" algn="l">
              <a:lnSpc>
                <a:spcPct val="115000"/>
              </a:lnSpc>
              <a:spcBef>
                <a:spcPts val="0"/>
              </a:spcBef>
              <a:spcAft>
                <a:spcPts val="0"/>
              </a:spcAft>
              <a:buSzPts val="1400"/>
              <a:buNone/>
              <a:defRPr/>
            </a:lvl5pPr>
            <a:lvl6pPr marL="2743200" lvl="5" indent="-228600" algn="l">
              <a:lnSpc>
                <a:spcPct val="115000"/>
              </a:lnSpc>
              <a:spcBef>
                <a:spcPts val="0"/>
              </a:spcBef>
              <a:spcAft>
                <a:spcPts val="0"/>
              </a:spcAft>
              <a:buSzPts val="1400"/>
              <a:buNone/>
              <a:defRPr/>
            </a:lvl6pPr>
            <a:lvl7pPr marL="3200400" lvl="6" indent="-228600" algn="l">
              <a:lnSpc>
                <a:spcPct val="115000"/>
              </a:lnSpc>
              <a:spcBef>
                <a:spcPts val="0"/>
              </a:spcBef>
              <a:spcAft>
                <a:spcPts val="0"/>
              </a:spcAft>
              <a:buSzPts val="1400"/>
              <a:buNone/>
              <a:defRPr/>
            </a:lvl7pPr>
            <a:lvl8pPr marL="3657600" lvl="7" indent="-228600" algn="l">
              <a:lnSpc>
                <a:spcPct val="115000"/>
              </a:lnSpc>
              <a:spcBef>
                <a:spcPts val="0"/>
              </a:spcBef>
              <a:spcAft>
                <a:spcPts val="0"/>
              </a:spcAft>
              <a:buSzPts val="1400"/>
              <a:buNone/>
              <a:defRPr/>
            </a:lvl8pPr>
            <a:lvl9pPr marL="4114800" lvl="8" indent="-228600" algn="l">
              <a:lnSpc>
                <a:spcPct val="115000"/>
              </a:lnSpc>
              <a:spcBef>
                <a:spcPts val="0"/>
              </a:spcBef>
              <a:spcAft>
                <a:spcPts val="0"/>
              </a:spcAft>
              <a:buSzPts val="1400"/>
              <a:buNone/>
              <a:defRPr/>
            </a:lvl9pPr>
          </a:lstStyle>
          <a:p>
            <a:endParaRPr/>
          </a:p>
        </p:txBody>
      </p:sp>
      <p:sp>
        <p:nvSpPr>
          <p:cNvPr id="538" name="Google Shape;538;g34c03757351_0_46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9" name="Google Shape;539;g34c03757351_0_46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0" name="Google Shape;540;g34c03757351_0_467"/>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1"/>
        <p:cNvGrpSpPr/>
        <p:nvPr/>
      </p:nvGrpSpPr>
      <p:grpSpPr>
        <a:xfrm>
          <a:off x="0" y="0"/>
          <a:ext cx="0" cy="0"/>
          <a:chOff x="0" y="0"/>
          <a:chExt cx="0" cy="0"/>
        </a:xfrm>
      </p:grpSpPr>
      <p:sp>
        <p:nvSpPr>
          <p:cNvPr id="542" name="Google Shape;542;g34c03757351_0_473"/>
          <p:cNvSpPr txBox="1">
            <a:spLocks noGrp="1"/>
          </p:cNvSpPr>
          <p:nvPr>
            <p:ph type="title"/>
          </p:nvPr>
        </p:nvSpPr>
        <p:spPr>
          <a:xfrm>
            <a:off x="469870" y="416941"/>
            <a:ext cx="6246900" cy="539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3" name="Google Shape;543;g34c03757351_0_473"/>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0"/>
              </a:spcBef>
              <a:spcAft>
                <a:spcPts val="0"/>
              </a:spcAft>
              <a:buSzPts val="1400"/>
              <a:buNone/>
              <a:defRPr/>
            </a:lvl2pPr>
            <a:lvl3pPr marL="1371600" lvl="2" indent="-228600" algn="l">
              <a:lnSpc>
                <a:spcPct val="115000"/>
              </a:lnSpc>
              <a:spcBef>
                <a:spcPts val="0"/>
              </a:spcBef>
              <a:spcAft>
                <a:spcPts val="0"/>
              </a:spcAft>
              <a:buSzPts val="1400"/>
              <a:buNone/>
              <a:defRPr/>
            </a:lvl3pPr>
            <a:lvl4pPr marL="1828800" lvl="3" indent="-228600" algn="l">
              <a:lnSpc>
                <a:spcPct val="115000"/>
              </a:lnSpc>
              <a:spcBef>
                <a:spcPts val="0"/>
              </a:spcBef>
              <a:spcAft>
                <a:spcPts val="0"/>
              </a:spcAft>
              <a:buSzPts val="1400"/>
              <a:buNone/>
              <a:defRPr/>
            </a:lvl4pPr>
            <a:lvl5pPr marL="2286000" lvl="4" indent="-228600" algn="l">
              <a:lnSpc>
                <a:spcPct val="115000"/>
              </a:lnSpc>
              <a:spcBef>
                <a:spcPts val="0"/>
              </a:spcBef>
              <a:spcAft>
                <a:spcPts val="0"/>
              </a:spcAft>
              <a:buSzPts val="1400"/>
              <a:buNone/>
              <a:defRPr/>
            </a:lvl5pPr>
            <a:lvl6pPr marL="2743200" lvl="5" indent="-228600" algn="l">
              <a:lnSpc>
                <a:spcPct val="115000"/>
              </a:lnSpc>
              <a:spcBef>
                <a:spcPts val="0"/>
              </a:spcBef>
              <a:spcAft>
                <a:spcPts val="0"/>
              </a:spcAft>
              <a:buSzPts val="1400"/>
              <a:buNone/>
              <a:defRPr/>
            </a:lvl6pPr>
            <a:lvl7pPr marL="3200400" lvl="6" indent="-228600" algn="l">
              <a:lnSpc>
                <a:spcPct val="115000"/>
              </a:lnSpc>
              <a:spcBef>
                <a:spcPts val="0"/>
              </a:spcBef>
              <a:spcAft>
                <a:spcPts val="0"/>
              </a:spcAft>
              <a:buSzPts val="1400"/>
              <a:buNone/>
              <a:defRPr/>
            </a:lvl7pPr>
            <a:lvl8pPr marL="3657600" lvl="7" indent="-228600" algn="l">
              <a:lnSpc>
                <a:spcPct val="115000"/>
              </a:lnSpc>
              <a:spcBef>
                <a:spcPts val="0"/>
              </a:spcBef>
              <a:spcAft>
                <a:spcPts val="0"/>
              </a:spcAft>
              <a:buSzPts val="1400"/>
              <a:buNone/>
              <a:defRPr/>
            </a:lvl8pPr>
            <a:lvl9pPr marL="4114800" lvl="8" indent="-228600" algn="l">
              <a:lnSpc>
                <a:spcPct val="115000"/>
              </a:lnSpc>
              <a:spcBef>
                <a:spcPts val="0"/>
              </a:spcBef>
              <a:spcAft>
                <a:spcPts val="0"/>
              </a:spcAft>
              <a:buSzPts val="1400"/>
              <a:buNone/>
              <a:defRPr/>
            </a:lvl9pPr>
          </a:lstStyle>
          <a:p>
            <a:endParaRPr/>
          </a:p>
        </p:txBody>
      </p:sp>
      <p:sp>
        <p:nvSpPr>
          <p:cNvPr id="544" name="Google Shape;544;g34c03757351_0_473"/>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0"/>
              </a:spcBef>
              <a:spcAft>
                <a:spcPts val="0"/>
              </a:spcAft>
              <a:buSzPts val="1400"/>
              <a:buNone/>
              <a:defRPr/>
            </a:lvl2pPr>
            <a:lvl3pPr marL="1371600" lvl="2" indent="-228600" algn="l">
              <a:lnSpc>
                <a:spcPct val="115000"/>
              </a:lnSpc>
              <a:spcBef>
                <a:spcPts val="0"/>
              </a:spcBef>
              <a:spcAft>
                <a:spcPts val="0"/>
              </a:spcAft>
              <a:buSzPts val="1400"/>
              <a:buNone/>
              <a:defRPr/>
            </a:lvl3pPr>
            <a:lvl4pPr marL="1828800" lvl="3" indent="-228600" algn="l">
              <a:lnSpc>
                <a:spcPct val="115000"/>
              </a:lnSpc>
              <a:spcBef>
                <a:spcPts val="0"/>
              </a:spcBef>
              <a:spcAft>
                <a:spcPts val="0"/>
              </a:spcAft>
              <a:buSzPts val="1400"/>
              <a:buNone/>
              <a:defRPr/>
            </a:lvl4pPr>
            <a:lvl5pPr marL="2286000" lvl="4" indent="-228600" algn="l">
              <a:lnSpc>
                <a:spcPct val="115000"/>
              </a:lnSpc>
              <a:spcBef>
                <a:spcPts val="0"/>
              </a:spcBef>
              <a:spcAft>
                <a:spcPts val="0"/>
              </a:spcAft>
              <a:buSzPts val="1400"/>
              <a:buNone/>
              <a:defRPr/>
            </a:lvl5pPr>
            <a:lvl6pPr marL="2743200" lvl="5" indent="-228600" algn="l">
              <a:lnSpc>
                <a:spcPct val="115000"/>
              </a:lnSpc>
              <a:spcBef>
                <a:spcPts val="0"/>
              </a:spcBef>
              <a:spcAft>
                <a:spcPts val="0"/>
              </a:spcAft>
              <a:buSzPts val="1400"/>
              <a:buNone/>
              <a:defRPr/>
            </a:lvl6pPr>
            <a:lvl7pPr marL="3200400" lvl="6" indent="-228600" algn="l">
              <a:lnSpc>
                <a:spcPct val="115000"/>
              </a:lnSpc>
              <a:spcBef>
                <a:spcPts val="0"/>
              </a:spcBef>
              <a:spcAft>
                <a:spcPts val="0"/>
              </a:spcAft>
              <a:buSzPts val="1400"/>
              <a:buNone/>
              <a:defRPr/>
            </a:lvl7pPr>
            <a:lvl8pPr marL="3657600" lvl="7" indent="-228600" algn="l">
              <a:lnSpc>
                <a:spcPct val="115000"/>
              </a:lnSpc>
              <a:spcBef>
                <a:spcPts val="0"/>
              </a:spcBef>
              <a:spcAft>
                <a:spcPts val="0"/>
              </a:spcAft>
              <a:buSzPts val="1400"/>
              <a:buNone/>
              <a:defRPr/>
            </a:lvl8pPr>
            <a:lvl9pPr marL="4114800" lvl="8" indent="-228600" algn="l">
              <a:lnSpc>
                <a:spcPct val="115000"/>
              </a:lnSpc>
              <a:spcBef>
                <a:spcPts val="0"/>
              </a:spcBef>
              <a:spcAft>
                <a:spcPts val="0"/>
              </a:spcAft>
              <a:buSzPts val="1400"/>
              <a:buNone/>
              <a:defRPr/>
            </a:lvl9pPr>
          </a:lstStyle>
          <a:p>
            <a:endParaRPr/>
          </a:p>
        </p:txBody>
      </p:sp>
      <p:sp>
        <p:nvSpPr>
          <p:cNvPr id="545" name="Google Shape;545;g34c03757351_0_47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6" name="Google Shape;546;g34c03757351_0_47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7" name="Google Shape;547;g34c03757351_0_473"/>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548"/>
        <p:cNvGrpSpPr/>
        <p:nvPr/>
      </p:nvGrpSpPr>
      <p:grpSpPr>
        <a:xfrm>
          <a:off x="0" y="0"/>
          <a:ext cx="0" cy="0"/>
          <a:chOff x="0" y="0"/>
          <a:chExt cx="0" cy="0"/>
        </a:xfrm>
      </p:grpSpPr>
      <p:sp>
        <p:nvSpPr>
          <p:cNvPr id="549" name="Google Shape;549;g34c03757351_0_480"/>
          <p:cNvSpPr txBox="1">
            <a:spLocks noGrp="1"/>
          </p:cNvSpPr>
          <p:nvPr>
            <p:ph type="title"/>
          </p:nvPr>
        </p:nvSpPr>
        <p:spPr>
          <a:xfrm>
            <a:off x="469870" y="416941"/>
            <a:ext cx="6246900" cy="539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0" name="Google Shape;550;g34c03757351_0_48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1" name="Google Shape;551;g34c03757351_0_48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2" name="Google Shape;552;g34c03757351_0_480"/>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Conclusion">
  <p:cSld name="SECTION_HEADER_1">
    <p:bg>
      <p:bgPr>
        <a:solidFill>
          <a:srgbClr val="19152F"/>
        </a:solidFill>
        <a:effectLst/>
      </p:bgPr>
    </p:bg>
    <p:spTree>
      <p:nvGrpSpPr>
        <p:cNvPr id="1" name="Shape 553"/>
        <p:cNvGrpSpPr/>
        <p:nvPr/>
      </p:nvGrpSpPr>
      <p:grpSpPr>
        <a:xfrm>
          <a:off x="0" y="0"/>
          <a:ext cx="0" cy="0"/>
          <a:chOff x="0" y="0"/>
          <a:chExt cx="0" cy="0"/>
        </a:xfrm>
      </p:grpSpPr>
      <p:sp>
        <p:nvSpPr>
          <p:cNvPr id="554" name="Google Shape;554;g34c03757351_0_4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42BED9"/>
              </a:buClr>
              <a:buSzPts val="3600"/>
              <a:buNone/>
              <a:defRPr sz="3600">
                <a:solidFill>
                  <a:srgbClr val="42BED9"/>
                </a:solidFil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555" name="Google Shape;555;g34c03757351_0_4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556"/>
        <p:cNvGrpSpPr/>
        <p:nvPr/>
      </p:nvGrpSpPr>
      <p:grpSpPr>
        <a:xfrm>
          <a:off x="0" y="0"/>
          <a:ext cx="0" cy="0"/>
          <a:chOff x="0" y="0"/>
          <a:chExt cx="0" cy="0"/>
        </a:xfrm>
      </p:grpSpPr>
      <p:sp>
        <p:nvSpPr>
          <p:cNvPr id="557" name="Google Shape;557;g34c03757351_0_48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58" name="Google Shape;558;g34c03757351_0_48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59" name="Google Shape;559;g34c03757351_0_4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60"/>
        <p:cNvGrpSpPr/>
        <p:nvPr/>
      </p:nvGrpSpPr>
      <p:grpSpPr>
        <a:xfrm>
          <a:off x="0" y="0"/>
          <a:ext cx="0" cy="0"/>
          <a:chOff x="0" y="0"/>
          <a:chExt cx="0" cy="0"/>
        </a:xfrm>
      </p:grpSpPr>
      <p:sp>
        <p:nvSpPr>
          <p:cNvPr id="561" name="Google Shape;561;g34c03757351_0_4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2" name="Google Shape;562;g34c03757351_0_49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3" name="Google Shape;563;g34c03757351_0_4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1">
  <p:cSld name="TITLE_1">
    <p:spTree>
      <p:nvGrpSpPr>
        <p:cNvPr id="1" name="Shape 568"/>
        <p:cNvGrpSpPr/>
        <p:nvPr/>
      </p:nvGrpSpPr>
      <p:grpSpPr>
        <a:xfrm>
          <a:off x="0" y="0"/>
          <a:ext cx="0" cy="0"/>
          <a:chOff x="0" y="0"/>
          <a:chExt cx="0" cy="0"/>
        </a:xfrm>
      </p:grpSpPr>
      <p:sp>
        <p:nvSpPr>
          <p:cNvPr id="569" name="Google Shape;569;g34c03757351_0_701"/>
          <p:cNvSpPr>
            <a:spLocks noGrp="1"/>
          </p:cNvSpPr>
          <p:nvPr>
            <p:ph type="pic" idx="2"/>
          </p:nvPr>
        </p:nvSpPr>
        <p:spPr>
          <a:xfrm>
            <a:off x="-1" y="0"/>
            <a:ext cx="9144000" cy="5143500"/>
          </a:xfrm>
          <a:prstGeom prst="rect">
            <a:avLst/>
          </a:prstGeom>
          <a:noFill/>
          <a:ln>
            <a:noFill/>
          </a:ln>
        </p:spPr>
      </p:sp>
      <p:sp>
        <p:nvSpPr>
          <p:cNvPr id="570" name="Google Shape;570;g34c03757351_0_701"/>
          <p:cNvSpPr txBox="1">
            <a:spLocks noGrp="1"/>
          </p:cNvSpPr>
          <p:nvPr>
            <p:ph type="title"/>
          </p:nvPr>
        </p:nvSpPr>
        <p:spPr>
          <a:xfrm>
            <a:off x="4577275" y="1226500"/>
            <a:ext cx="4083600" cy="738600"/>
          </a:xfrm>
          <a:prstGeom prst="rect">
            <a:avLst/>
          </a:prstGeom>
        </p:spPr>
        <p:txBody>
          <a:bodyPr spcFirstLastPara="1" wrap="square" lIns="91425" tIns="0" rIns="91425" bIns="0" anchor="t" anchorCtr="0">
            <a:normAutofit/>
          </a:bodyPr>
          <a:lstStyle>
            <a:lvl1pPr marL="12700" marR="0" lvl="0" indent="0" algn="l">
              <a:lnSpc>
                <a:spcPct val="100000"/>
              </a:lnSpc>
              <a:spcBef>
                <a:spcPts val="0"/>
              </a:spcBef>
              <a:spcAft>
                <a:spcPts val="0"/>
              </a:spcAft>
              <a:buNone/>
              <a:defRPr sz="5200">
                <a:solidFill>
                  <a:srgbClr val="7EDBFA"/>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71" name="Google Shape;571;g34c03757351_0_701"/>
          <p:cNvSpPr txBox="1">
            <a:spLocks noGrp="1"/>
          </p:cNvSpPr>
          <p:nvPr>
            <p:ph type="subTitle" idx="1"/>
          </p:nvPr>
        </p:nvSpPr>
        <p:spPr>
          <a:xfrm>
            <a:off x="4599025" y="1965225"/>
            <a:ext cx="4040100" cy="2323200"/>
          </a:xfrm>
          <a:prstGeom prst="rect">
            <a:avLst/>
          </a:prstGeom>
        </p:spPr>
        <p:txBody>
          <a:bodyPr spcFirstLastPara="1" wrap="square" lIns="91425" tIns="91425" rIns="91425" bIns="91425" anchor="t" anchorCtr="0">
            <a:normAutofit/>
          </a:bodyPr>
          <a:lstStyle>
            <a:lvl1pPr marL="12700" marR="0" lvl="0" indent="0" algn="l">
              <a:lnSpc>
                <a:spcPct val="100000"/>
              </a:lnSpc>
              <a:spcBef>
                <a:spcPts val="0"/>
              </a:spcBef>
              <a:spcAft>
                <a:spcPts val="0"/>
              </a:spcAft>
              <a:buClr>
                <a:srgbClr val="000000"/>
              </a:buClr>
              <a:buFont typeface="Arial"/>
              <a:buNone/>
              <a:defRPr sz="3600">
                <a:solidFill>
                  <a:srgbClr val="FFFFFF"/>
                </a:solidFill>
                <a:latin typeface="Oswald"/>
                <a:ea typeface="Oswald"/>
                <a:cs typeface="Oswald"/>
                <a:sym typeface="Oswa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pic>
        <p:nvPicPr>
          <p:cNvPr id="572" name="Google Shape;572;g34c03757351_0_701" descr="A black and white logo&#10;&#10;Description automatically generated with medium confidence"/>
          <p:cNvPicPr preferRelativeResize="0"/>
          <p:nvPr/>
        </p:nvPicPr>
        <p:blipFill rotWithShape="1">
          <a:blip r:embed="rId2">
            <a:alphaModFix/>
          </a:blip>
          <a:srcRect/>
          <a:stretch/>
        </p:blipFill>
        <p:spPr>
          <a:xfrm>
            <a:off x="7505700" y="4476750"/>
            <a:ext cx="1133333" cy="25238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44"/>
        <p:cNvGrpSpPr/>
        <p:nvPr/>
      </p:nvGrpSpPr>
      <p:grpSpPr>
        <a:xfrm>
          <a:off x="0" y="0"/>
          <a:ext cx="0" cy="0"/>
          <a:chOff x="0" y="0"/>
          <a:chExt cx="0" cy="0"/>
        </a:xfrm>
      </p:grpSpPr>
      <p:sp>
        <p:nvSpPr>
          <p:cNvPr id="45" name="Google Shape;45;g30da6fdaa7a_0_2261"/>
          <p:cNvSpPr>
            <a:spLocks noGrp="1"/>
          </p:cNvSpPr>
          <p:nvPr>
            <p:ph type="pic" idx="2"/>
          </p:nvPr>
        </p:nvSpPr>
        <p:spPr>
          <a:xfrm>
            <a:off x="4572000" y="0"/>
            <a:ext cx="1164600" cy="2571900"/>
          </a:xfrm>
          <a:prstGeom prst="rect">
            <a:avLst/>
          </a:prstGeom>
          <a:solidFill>
            <a:srgbClr val="D8E2F3"/>
          </a:solidFill>
          <a:ln>
            <a:noFill/>
          </a:ln>
        </p:spPr>
      </p:sp>
      <p:sp>
        <p:nvSpPr>
          <p:cNvPr id="46" name="Google Shape;46;g30da6fdaa7a_0_2261"/>
          <p:cNvSpPr>
            <a:spLocks noGrp="1"/>
          </p:cNvSpPr>
          <p:nvPr>
            <p:ph type="pic" idx="3"/>
          </p:nvPr>
        </p:nvSpPr>
        <p:spPr>
          <a:xfrm>
            <a:off x="4572000" y="2571750"/>
            <a:ext cx="1164600" cy="2571900"/>
          </a:xfrm>
          <a:prstGeom prst="rect">
            <a:avLst/>
          </a:prstGeom>
          <a:solidFill>
            <a:srgbClr val="D8E2F3"/>
          </a:solidFill>
          <a:ln>
            <a:noFill/>
          </a:ln>
        </p:spPr>
      </p:sp>
      <p:sp>
        <p:nvSpPr>
          <p:cNvPr id="47" name="Google Shape;47;g30da6fdaa7a_0_226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Heading + Body">
  <p:cSld name="Heading &amp; Body Text">
    <p:bg>
      <p:bgPr>
        <a:solidFill>
          <a:schemeClr val="lt1"/>
        </a:solidFill>
        <a:effectLst/>
      </p:bgPr>
    </p:bg>
    <p:spTree>
      <p:nvGrpSpPr>
        <p:cNvPr id="1" name="Shape 573"/>
        <p:cNvGrpSpPr/>
        <p:nvPr/>
      </p:nvGrpSpPr>
      <p:grpSpPr>
        <a:xfrm>
          <a:off x="0" y="0"/>
          <a:ext cx="0" cy="0"/>
          <a:chOff x="0" y="0"/>
          <a:chExt cx="0" cy="0"/>
        </a:xfrm>
      </p:grpSpPr>
      <p:pic>
        <p:nvPicPr>
          <p:cNvPr id="574" name="Google Shape;574;g34c03757351_0_706" descr="Background pattern&#10;&#10;Description automatically generated with low confidence"/>
          <p:cNvPicPr preferRelativeResize="0"/>
          <p:nvPr/>
        </p:nvPicPr>
        <p:blipFill rotWithShape="1">
          <a:blip r:embed="rId2">
            <a:alphaModFix/>
          </a:blip>
          <a:srcRect/>
          <a:stretch/>
        </p:blipFill>
        <p:spPr>
          <a:xfrm>
            <a:off x="571" y="322"/>
            <a:ext cx="9142858" cy="5142857"/>
          </a:xfrm>
          <a:prstGeom prst="rect">
            <a:avLst/>
          </a:prstGeom>
          <a:noFill/>
          <a:ln>
            <a:noFill/>
          </a:ln>
        </p:spPr>
      </p:pic>
      <p:sp>
        <p:nvSpPr>
          <p:cNvPr id="575" name="Google Shape;575;g34c03757351_0_706"/>
          <p:cNvSpPr/>
          <p:nvPr/>
        </p:nvSpPr>
        <p:spPr>
          <a:xfrm>
            <a:off x="0" y="4661644"/>
            <a:ext cx="9144000" cy="481800"/>
          </a:xfrm>
          <a:prstGeom prst="rect">
            <a:avLst/>
          </a:prstGeom>
          <a:solidFill>
            <a:srgbClr val="3CB9EF"/>
          </a:solidFill>
          <a:ln>
            <a:noFill/>
          </a:ln>
        </p:spPr>
        <p:txBody>
          <a:bodyPr spcFirstLastPara="1" wrap="square" lIns="45725" tIns="22850" rIns="45725" bIns="22850" anchor="ctr" anchorCtr="0">
            <a:noAutofit/>
          </a:bodyPr>
          <a:lstStyle/>
          <a:p>
            <a:pPr marL="0" lvl="0" indent="0" algn="ctr" rtl="0">
              <a:spcBef>
                <a:spcPts val="0"/>
              </a:spcBef>
              <a:spcAft>
                <a:spcPts val="0"/>
              </a:spcAft>
              <a:buNone/>
            </a:pPr>
            <a:endParaRPr sz="900">
              <a:solidFill>
                <a:schemeClr val="lt1"/>
              </a:solidFill>
            </a:endParaRPr>
          </a:p>
        </p:txBody>
      </p:sp>
      <p:pic>
        <p:nvPicPr>
          <p:cNvPr id="576" name="Google Shape;576;g34c03757351_0_706"/>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577" name="Google Shape;577;g34c03757351_0_706"/>
          <p:cNvSpPr txBox="1">
            <a:spLocks noGrp="1"/>
          </p:cNvSpPr>
          <p:nvPr>
            <p:ph type="sldNum" idx="12"/>
          </p:nvPr>
        </p:nvSpPr>
        <p:spPr>
          <a:xfrm>
            <a:off x="8669400" y="4381500"/>
            <a:ext cx="364200" cy="202500"/>
          </a:xfrm>
          <a:prstGeom prst="rect">
            <a:avLst/>
          </a:prstGeom>
        </p:spPr>
        <p:txBody>
          <a:bodyPr spcFirstLastPara="1" wrap="square" lIns="91425" tIns="91425" rIns="91425" bIns="91425" anchor="ctr" anchorCtr="0">
            <a:noAutofit/>
          </a:bodyPr>
          <a:lstStyle>
            <a:lvl1pPr marL="12700" marR="0" lvl="0" indent="0" algn="r">
              <a:lnSpc>
                <a:spcPct val="100000"/>
              </a:lnSpc>
              <a:spcBef>
                <a:spcPts val="0"/>
              </a:spcBef>
              <a:spcAft>
                <a:spcPts val="0"/>
              </a:spcAft>
              <a:buClr>
                <a:srgbClr val="000000"/>
              </a:buClr>
              <a:buFont typeface="Arial"/>
              <a:buNone/>
              <a:defRPr sz="900">
                <a:solidFill>
                  <a:srgbClr val="18A3DE"/>
                </a:solidFill>
              </a:defRPr>
            </a:lvl1pPr>
            <a:lvl2pPr marL="12700" marR="0" lvl="1" indent="0" algn="r">
              <a:lnSpc>
                <a:spcPct val="100000"/>
              </a:lnSpc>
              <a:spcBef>
                <a:spcPts val="0"/>
              </a:spcBef>
              <a:spcAft>
                <a:spcPts val="0"/>
              </a:spcAft>
              <a:buClr>
                <a:srgbClr val="000000"/>
              </a:buClr>
              <a:buFont typeface="Arial"/>
              <a:buNone/>
              <a:defRPr sz="900">
                <a:solidFill>
                  <a:srgbClr val="18A3DE"/>
                </a:solidFill>
              </a:defRPr>
            </a:lvl2pPr>
            <a:lvl3pPr marL="12700" marR="0" lvl="2" indent="0" algn="r">
              <a:lnSpc>
                <a:spcPct val="100000"/>
              </a:lnSpc>
              <a:spcBef>
                <a:spcPts val="0"/>
              </a:spcBef>
              <a:spcAft>
                <a:spcPts val="0"/>
              </a:spcAft>
              <a:buClr>
                <a:srgbClr val="000000"/>
              </a:buClr>
              <a:buFont typeface="Arial"/>
              <a:buNone/>
              <a:defRPr sz="900">
                <a:solidFill>
                  <a:srgbClr val="18A3DE"/>
                </a:solidFill>
              </a:defRPr>
            </a:lvl3pPr>
            <a:lvl4pPr marL="12700" marR="0" lvl="3" indent="0" algn="r">
              <a:lnSpc>
                <a:spcPct val="100000"/>
              </a:lnSpc>
              <a:spcBef>
                <a:spcPts val="0"/>
              </a:spcBef>
              <a:spcAft>
                <a:spcPts val="0"/>
              </a:spcAft>
              <a:buClr>
                <a:srgbClr val="000000"/>
              </a:buClr>
              <a:buFont typeface="Arial"/>
              <a:buNone/>
              <a:defRPr sz="900">
                <a:solidFill>
                  <a:srgbClr val="18A3DE"/>
                </a:solidFill>
              </a:defRPr>
            </a:lvl4pPr>
            <a:lvl5pPr marL="12700" marR="0" lvl="4" indent="0" algn="r">
              <a:lnSpc>
                <a:spcPct val="100000"/>
              </a:lnSpc>
              <a:spcBef>
                <a:spcPts val="0"/>
              </a:spcBef>
              <a:spcAft>
                <a:spcPts val="0"/>
              </a:spcAft>
              <a:buClr>
                <a:srgbClr val="000000"/>
              </a:buClr>
              <a:buFont typeface="Arial"/>
              <a:buNone/>
              <a:defRPr sz="900">
                <a:solidFill>
                  <a:srgbClr val="18A3DE"/>
                </a:solidFill>
              </a:defRPr>
            </a:lvl5pPr>
            <a:lvl6pPr marL="12700" marR="0" lvl="5" indent="0" algn="r">
              <a:lnSpc>
                <a:spcPct val="100000"/>
              </a:lnSpc>
              <a:spcBef>
                <a:spcPts val="0"/>
              </a:spcBef>
              <a:spcAft>
                <a:spcPts val="0"/>
              </a:spcAft>
              <a:buClr>
                <a:srgbClr val="000000"/>
              </a:buClr>
              <a:buFont typeface="Arial"/>
              <a:buNone/>
              <a:defRPr sz="900">
                <a:solidFill>
                  <a:srgbClr val="18A3DE"/>
                </a:solidFill>
              </a:defRPr>
            </a:lvl6pPr>
            <a:lvl7pPr marL="12700" marR="0" lvl="6" indent="0" algn="r">
              <a:lnSpc>
                <a:spcPct val="100000"/>
              </a:lnSpc>
              <a:spcBef>
                <a:spcPts val="0"/>
              </a:spcBef>
              <a:spcAft>
                <a:spcPts val="0"/>
              </a:spcAft>
              <a:buClr>
                <a:srgbClr val="000000"/>
              </a:buClr>
              <a:buFont typeface="Arial"/>
              <a:buNone/>
              <a:defRPr sz="900">
                <a:solidFill>
                  <a:srgbClr val="18A3DE"/>
                </a:solidFill>
              </a:defRPr>
            </a:lvl7pPr>
            <a:lvl8pPr marL="12700" marR="0" lvl="7" indent="0" algn="r">
              <a:lnSpc>
                <a:spcPct val="100000"/>
              </a:lnSpc>
              <a:spcBef>
                <a:spcPts val="0"/>
              </a:spcBef>
              <a:spcAft>
                <a:spcPts val="0"/>
              </a:spcAft>
              <a:buClr>
                <a:srgbClr val="000000"/>
              </a:buClr>
              <a:buFont typeface="Arial"/>
              <a:buNone/>
              <a:defRPr sz="900">
                <a:solidFill>
                  <a:srgbClr val="18A3DE"/>
                </a:solidFill>
              </a:defRPr>
            </a:lvl8pPr>
            <a:lvl9pPr marL="12700" marR="0" lvl="8" indent="0" algn="r">
              <a:lnSpc>
                <a:spcPct val="100000"/>
              </a:lnSpc>
              <a:spcBef>
                <a:spcPts val="0"/>
              </a:spcBef>
              <a:spcAft>
                <a:spcPts val="0"/>
              </a:spcAft>
              <a:buClr>
                <a:srgbClr val="000000"/>
              </a:buClr>
              <a:buFont typeface="Arial"/>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sp>
        <p:nvSpPr>
          <p:cNvPr id="578" name="Google Shape;578;g34c03757351_0_706"/>
          <p:cNvSpPr txBox="1">
            <a:spLocks noGrp="1"/>
          </p:cNvSpPr>
          <p:nvPr>
            <p:ph type="title"/>
          </p:nvPr>
        </p:nvSpPr>
        <p:spPr>
          <a:xfrm>
            <a:off x="469875" y="413050"/>
            <a:ext cx="6277200" cy="383700"/>
          </a:xfrm>
          <a:prstGeom prst="rect">
            <a:avLst/>
          </a:prstGeom>
        </p:spPr>
        <p:txBody>
          <a:bodyPr spcFirstLastPara="1" wrap="square" lIns="0" tIns="91425" rIns="91425" bIns="91425" anchor="ctr" anchorCtr="0">
            <a:spAutoFit/>
          </a:bodyPr>
          <a:lstStyle>
            <a:lvl1pPr marL="12700" marR="0" lvl="0" indent="0" algn="l">
              <a:lnSpc>
                <a:spcPct val="100000"/>
              </a:lnSpc>
              <a:spcBef>
                <a:spcPts val="0"/>
              </a:spcBef>
              <a:spcAft>
                <a:spcPts val="0"/>
              </a:spcAft>
              <a:buNone/>
              <a:defRPr sz="2400">
                <a:solidFill>
                  <a:srgbClr val="043F7B"/>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79" name="Google Shape;579;g34c03757351_0_706"/>
          <p:cNvSpPr txBox="1">
            <a:spLocks noGrp="1"/>
          </p:cNvSpPr>
          <p:nvPr>
            <p:ph type="body" idx="1"/>
          </p:nvPr>
        </p:nvSpPr>
        <p:spPr>
          <a:xfrm>
            <a:off x="469875" y="1474975"/>
            <a:ext cx="8114400" cy="2589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a:lvl3pPr>
            <a:lvl4pPr marL="1828800" lvl="3" indent="-279400">
              <a:spcBef>
                <a:spcPts val="0"/>
              </a:spcBef>
              <a:spcAft>
                <a:spcPts val="0"/>
              </a:spcAft>
              <a:buSzPts val="800"/>
              <a:buChar char="●"/>
              <a:defRPr/>
            </a:lvl4pPr>
            <a:lvl5pPr marL="2286000" lvl="4" indent="-279400">
              <a:spcBef>
                <a:spcPts val="0"/>
              </a:spcBef>
              <a:spcAft>
                <a:spcPts val="0"/>
              </a:spcAft>
              <a:buSzPts val="800"/>
              <a:buChar char="○"/>
              <a:defRPr/>
            </a:lvl5pPr>
            <a:lvl6pPr marL="2743200" lvl="5" indent="-279400">
              <a:spcBef>
                <a:spcPts val="0"/>
              </a:spcBef>
              <a:spcAft>
                <a:spcPts val="0"/>
              </a:spcAft>
              <a:buSzPts val="800"/>
              <a:buChar char="■"/>
              <a:defRPr/>
            </a:lvl6pPr>
            <a:lvl7pPr marL="3200400" lvl="6" indent="-279400">
              <a:spcBef>
                <a:spcPts val="0"/>
              </a:spcBef>
              <a:spcAft>
                <a:spcPts val="0"/>
              </a:spcAft>
              <a:buSzPts val="800"/>
              <a:buChar char="●"/>
              <a:defRPr/>
            </a:lvl7pPr>
            <a:lvl8pPr marL="3657600" lvl="7" indent="-279400">
              <a:spcBef>
                <a:spcPts val="0"/>
              </a:spcBef>
              <a:spcAft>
                <a:spcPts val="0"/>
              </a:spcAft>
              <a:buSzPts val="800"/>
              <a:buChar char="○"/>
              <a:defRPr/>
            </a:lvl8pPr>
            <a:lvl9pPr marL="4114800" lvl="8" indent="-279400">
              <a:spcBef>
                <a:spcPts val="0"/>
              </a:spcBef>
              <a:spcAft>
                <a:spcPts val="0"/>
              </a:spcAft>
              <a:buSzPts val="800"/>
              <a:buChar char="■"/>
              <a:defRPr/>
            </a:lvl9pPr>
          </a:lstStyle>
          <a:p>
            <a:endParaRPr/>
          </a:p>
        </p:txBody>
      </p:sp>
      <p:pic>
        <p:nvPicPr>
          <p:cNvPr id="580" name="Google Shape;580;g34c03757351_0_706"/>
          <p:cNvPicPr preferRelativeResize="0"/>
          <p:nvPr/>
        </p:nvPicPr>
        <p:blipFill rotWithShape="1">
          <a:blip r:embed="rId4">
            <a:alphaModFix/>
          </a:blip>
          <a:srcRect/>
          <a:stretch/>
        </p:blipFill>
        <p:spPr>
          <a:xfrm>
            <a:off x="8434664" y="4844257"/>
            <a:ext cx="552381" cy="128572"/>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Heading + Subheading + Body">
  <p:cSld name="Heading &amp; Body Text_3">
    <p:bg>
      <p:bgPr>
        <a:solidFill>
          <a:schemeClr val="lt1"/>
        </a:solidFill>
        <a:effectLst/>
      </p:bgPr>
    </p:bg>
    <p:spTree>
      <p:nvGrpSpPr>
        <p:cNvPr id="1" name="Shape 581"/>
        <p:cNvGrpSpPr/>
        <p:nvPr/>
      </p:nvGrpSpPr>
      <p:grpSpPr>
        <a:xfrm>
          <a:off x="0" y="0"/>
          <a:ext cx="0" cy="0"/>
          <a:chOff x="0" y="0"/>
          <a:chExt cx="0" cy="0"/>
        </a:xfrm>
      </p:grpSpPr>
      <p:pic>
        <p:nvPicPr>
          <p:cNvPr id="582" name="Google Shape;582;g34c03757351_0_714" descr="Background pattern&#10;&#10;Description automatically generated with low confidence"/>
          <p:cNvPicPr preferRelativeResize="0"/>
          <p:nvPr/>
        </p:nvPicPr>
        <p:blipFill rotWithShape="1">
          <a:blip r:embed="rId2">
            <a:alphaModFix/>
          </a:blip>
          <a:srcRect/>
          <a:stretch/>
        </p:blipFill>
        <p:spPr>
          <a:xfrm>
            <a:off x="571" y="322"/>
            <a:ext cx="9142858" cy="5142857"/>
          </a:xfrm>
          <a:prstGeom prst="rect">
            <a:avLst/>
          </a:prstGeom>
          <a:noFill/>
          <a:ln>
            <a:noFill/>
          </a:ln>
        </p:spPr>
      </p:pic>
      <p:pic>
        <p:nvPicPr>
          <p:cNvPr id="583" name="Google Shape;583;g34c03757351_0_714"/>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584" name="Google Shape;584;g34c03757351_0_714"/>
          <p:cNvSpPr txBox="1">
            <a:spLocks noGrp="1"/>
          </p:cNvSpPr>
          <p:nvPr>
            <p:ph type="sldNum" idx="12"/>
          </p:nvPr>
        </p:nvSpPr>
        <p:spPr>
          <a:xfrm>
            <a:off x="8701375" y="4381500"/>
            <a:ext cx="3324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Clr>
                <a:srgbClr val="000000"/>
              </a:buClr>
              <a:buFont typeface="Arial"/>
              <a:buNone/>
              <a:defRPr sz="900">
                <a:solidFill>
                  <a:srgbClr val="18A3DE"/>
                </a:solidFill>
              </a:defRPr>
            </a:lvl1pPr>
            <a:lvl2pPr marL="12700" marR="0" lvl="1" indent="0">
              <a:lnSpc>
                <a:spcPct val="100000"/>
              </a:lnSpc>
              <a:spcBef>
                <a:spcPts val="0"/>
              </a:spcBef>
              <a:spcAft>
                <a:spcPts val="0"/>
              </a:spcAft>
              <a:buClr>
                <a:srgbClr val="000000"/>
              </a:buClr>
              <a:buFont typeface="Arial"/>
              <a:buNone/>
              <a:defRPr sz="900">
                <a:solidFill>
                  <a:srgbClr val="18A3DE"/>
                </a:solidFill>
              </a:defRPr>
            </a:lvl2pPr>
            <a:lvl3pPr marL="12700" marR="0" lvl="2" indent="0">
              <a:lnSpc>
                <a:spcPct val="100000"/>
              </a:lnSpc>
              <a:spcBef>
                <a:spcPts val="0"/>
              </a:spcBef>
              <a:spcAft>
                <a:spcPts val="0"/>
              </a:spcAft>
              <a:buClr>
                <a:srgbClr val="000000"/>
              </a:buClr>
              <a:buFont typeface="Arial"/>
              <a:buNone/>
              <a:defRPr sz="900">
                <a:solidFill>
                  <a:srgbClr val="18A3DE"/>
                </a:solidFill>
              </a:defRPr>
            </a:lvl3pPr>
            <a:lvl4pPr marL="12700" marR="0" lvl="3" indent="0">
              <a:lnSpc>
                <a:spcPct val="100000"/>
              </a:lnSpc>
              <a:spcBef>
                <a:spcPts val="0"/>
              </a:spcBef>
              <a:spcAft>
                <a:spcPts val="0"/>
              </a:spcAft>
              <a:buClr>
                <a:srgbClr val="000000"/>
              </a:buClr>
              <a:buFont typeface="Arial"/>
              <a:buNone/>
              <a:defRPr sz="900">
                <a:solidFill>
                  <a:srgbClr val="18A3DE"/>
                </a:solidFill>
              </a:defRPr>
            </a:lvl4pPr>
            <a:lvl5pPr marL="12700" marR="0" lvl="4" indent="0">
              <a:lnSpc>
                <a:spcPct val="100000"/>
              </a:lnSpc>
              <a:spcBef>
                <a:spcPts val="0"/>
              </a:spcBef>
              <a:spcAft>
                <a:spcPts val="0"/>
              </a:spcAft>
              <a:buClr>
                <a:srgbClr val="000000"/>
              </a:buClr>
              <a:buFont typeface="Arial"/>
              <a:buNone/>
              <a:defRPr sz="900">
                <a:solidFill>
                  <a:srgbClr val="18A3DE"/>
                </a:solidFill>
              </a:defRPr>
            </a:lvl5pPr>
            <a:lvl6pPr marL="12700" marR="0" lvl="5" indent="0">
              <a:lnSpc>
                <a:spcPct val="100000"/>
              </a:lnSpc>
              <a:spcBef>
                <a:spcPts val="0"/>
              </a:spcBef>
              <a:spcAft>
                <a:spcPts val="0"/>
              </a:spcAft>
              <a:buClr>
                <a:srgbClr val="000000"/>
              </a:buClr>
              <a:buFont typeface="Arial"/>
              <a:buNone/>
              <a:defRPr sz="900">
                <a:solidFill>
                  <a:srgbClr val="18A3DE"/>
                </a:solidFill>
              </a:defRPr>
            </a:lvl6pPr>
            <a:lvl7pPr marL="12700" marR="0" lvl="6" indent="0">
              <a:lnSpc>
                <a:spcPct val="100000"/>
              </a:lnSpc>
              <a:spcBef>
                <a:spcPts val="0"/>
              </a:spcBef>
              <a:spcAft>
                <a:spcPts val="0"/>
              </a:spcAft>
              <a:buClr>
                <a:srgbClr val="000000"/>
              </a:buClr>
              <a:buFont typeface="Arial"/>
              <a:buNone/>
              <a:defRPr sz="900">
                <a:solidFill>
                  <a:srgbClr val="18A3DE"/>
                </a:solidFill>
              </a:defRPr>
            </a:lvl7pPr>
            <a:lvl8pPr marL="12700" marR="0" lvl="7" indent="0">
              <a:lnSpc>
                <a:spcPct val="100000"/>
              </a:lnSpc>
              <a:spcBef>
                <a:spcPts val="0"/>
              </a:spcBef>
              <a:spcAft>
                <a:spcPts val="0"/>
              </a:spcAft>
              <a:buClr>
                <a:srgbClr val="000000"/>
              </a:buClr>
              <a:buFont typeface="Arial"/>
              <a:buNone/>
              <a:defRPr sz="900">
                <a:solidFill>
                  <a:srgbClr val="18A3DE"/>
                </a:solidFill>
              </a:defRPr>
            </a:lvl8pPr>
            <a:lvl9pPr marL="12700" marR="0" lvl="8" indent="0">
              <a:lnSpc>
                <a:spcPct val="100000"/>
              </a:lnSpc>
              <a:spcBef>
                <a:spcPts val="0"/>
              </a:spcBef>
              <a:spcAft>
                <a:spcPts val="0"/>
              </a:spcAft>
              <a:buClr>
                <a:srgbClr val="000000"/>
              </a:buClr>
              <a:buFont typeface="Arial"/>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sp>
        <p:nvSpPr>
          <p:cNvPr id="585" name="Google Shape;585;g34c03757351_0_714"/>
          <p:cNvSpPr txBox="1">
            <a:spLocks noGrp="1"/>
          </p:cNvSpPr>
          <p:nvPr>
            <p:ph type="body" idx="1"/>
          </p:nvPr>
        </p:nvSpPr>
        <p:spPr>
          <a:xfrm>
            <a:off x="469875" y="1474975"/>
            <a:ext cx="8114400" cy="2589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a:lvl3pPr>
            <a:lvl4pPr marL="1828800" lvl="3" indent="-279400">
              <a:spcBef>
                <a:spcPts val="0"/>
              </a:spcBef>
              <a:spcAft>
                <a:spcPts val="0"/>
              </a:spcAft>
              <a:buSzPts val="800"/>
              <a:buChar char="●"/>
              <a:defRPr/>
            </a:lvl4pPr>
            <a:lvl5pPr marL="2286000" lvl="4" indent="-279400">
              <a:spcBef>
                <a:spcPts val="0"/>
              </a:spcBef>
              <a:spcAft>
                <a:spcPts val="0"/>
              </a:spcAft>
              <a:buSzPts val="800"/>
              <a:buChar char="○"/>
              <a:defRPr/>
            </a:lvl5pPr>
            <a:lvl6pPr marL="2743200" lvl="5" indent="-279400">
              <a:spcBef>
                <a:spcPts val="0"/>
              </a:spcBef>
              <a:spcAft>
                <a:spcPts val="0"/>
              </a:spcAft>
              <a:buSzPts val="800"/>
              <a:buChar char="■"/>
              <a:defRPr/>
            </a:lvl6pPr>
            <a:lvl7pPr marL="3200400" lvl="6" indent="-279400">
              <a:spcBef>
                <a:spcPts val="0"/>
              </a:spcBef>
              <a:spcAft>
                <a:spcPts val="0"/>
              </a:spcAft>
              <a:buSzPts val="800"/>
              <a:buChar char="●"/>
              <a:defRPr/>
            </a:lvl7pPr>
            <a:lvl8pPr marL="3657600" lvl="7" indent="-279400">
              <a:spcBef>
                <a:spcPts val="0"/>
              </a:spcBef>
              <a:spcAft>
                <a:spcPts val="0"/>
              </a:spcAft>
              <a:buSzPts val="800"/>
              <a:buChar char="○"/>
              <a:defRPr/>
            </a:lvl8pPr>
            <a:lvl9pPr marL="4114800" lvl="8" indent="-279400">
              <a:spcBef>
                <a:spcPts val="0"/>
              </a:spcBef>
              <a:spcAft>
                <a:spcPts val="0"/>
              </a:spcAft>
              <a:buSzPts val="800"/>
              <a:buChar char="■"/>
              <a:defRPr/>
            </a:lvl9pPr>
          </a:lstStyle>
          <a:p>
            <a:endParaRPr/>
          </a:p>
        </p:txBody>
      </p:sp>
      <p:sp>
        <p:nvSpPr>
          <p:cNvPr id="586" name="Google Shape;586;g34c03757351_0_714"/>
          <p:cNvSpPr txBox="1">
            <a:spLocks noGrp="1"/>
          </p:cNvSpPr>
          <p:nvPr>
            <p:ph type="subTitle" idx="2"/>
          </p:nvPr>
        </p:nvSpPr>
        <p:spPr>
          <a:xfrm>
            <a:off x="461175" y="755650"/>
            <a:ext cx="6053400" cy="277200"/>
          </a:xfrm>
          <a:prstGeom prst="rect">
            <a:avLst/>
          </a:prstGeom>
        </p:spPr>
        <p:txBody>
          <a:bodyPr spcFirstLastPara="1" wrap="square" lIns="0" tIns="0" rIns="0" bIns="0" anchor="ctr" anchorCtr="0">
            <a:spAutoFit/>
          </a:bodyPr>
          <a:lstStyle>
            <a:lvl1pPr lvl="0">
              <a:spcBef>
                <a:spcPts val="0"/>
              </a:spcBef>
              <a:spcAft>
                <a:spcPts val="0"/>
              </a:spcAft>
              <a:buSzPts val="1200"/>
              <a:buNone/>
              <a:defRPr sz="1800">
                <a:solidFill>
                  <a:schemeClr val="accent4"/>
                </a:solidFill>
                <a:latin typeface="Oswald"/>
                <a:ea typeface="Oswald"/>
                <a:cs typeface="Oswald"/>
                <a:sym typeface="Oswa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587" name="Google Shape;587;g34c03757351_0_714"/>
          <p:cNvSpPr/>
          <p:nvPr/>
        </p:nvSpPr>
        <p:spPr>
          <a:xfrm>
            <a:off x="0" y="4661644"/>
            <a:ext cx="9144000" cy="481800"/>
          </a:xfrm>
          <a:prstGeom prst="rect">
            <a:avLst/>
          </a:prstGeom>
          <a:solidFill>
            <a:srgbClr val="3CB9EF"/>
          </a:solidFill>
          <a:ln>
            <a:noFill/>
          </a:ln>
        </p:spPr>
        <p:txBody>
          <a:bodyPr spcFirstLastPara="1" wrap="square" lIns="45725" tIns="22850" rIns="45725" bIns="22850" anchor="ctr" anchorCtr="0">
            <a:noAutofit/>
          </a:bodyPr>
          <a:lstStyle/>
          <a:p>
            <a:pPr marL="0" lvl="0" indent="0" algn="ctr" rtl="0">
              <a:spcBef>
                <a:spcPts val="0"/>
              </a:spcBef>
              <a:spcAft>
                <a:spcPts val="0"/>
              </a:spcAft>
              <a:buNone/>
            </a:pPr>
            <a:endParaRPr sz="900">
              <a:solidFill>
                <a:schemeClr val="lt1"/>
              </a:solidFill>
            </a:endParaRPr>
          </a:p>
        </p:txBody>
      </p:sp>
      <p:pic>
        <p:nvPicPr>
          <p:cNvPr id="588" name="Google Shape;588;g34c03757351_0_714"/>
          <p:cNvPicPr preferRelativeResize="0"/>
          <p:nvPr/>
        </p:nvPicPr>
        <p:blipFill rotWithShape="1">
          <a:blip r:embed="rId4">
            <a:alphaModFix/>
          </a:blip>
          <a:srcRect/>
          <a:stretch/>
        </p:blipFill>
        <p:spPr>
          <a:xfrm>
            <a:off x="8434664" y="4844257"/>
            <a:ext cx="552381" cy="128572"/>
          </a:xfrm>
          <a:prstGeom prst="rect">
            <a:avLst/>
          </a:prstGeom>
          <a:noFill/>
          <a:ln>
            <a:noFill/>
          </a:ln>
        </p:spPr>
      </p:pic>
      <p:sp>
        <p:nvSpPr>
          <p:cNvPr id="589" name="Google Shape;589;g34c03757351_0_714"/>
          <p:cNvSpPr txBox="1">
            <a:spLocks noGrp="1"/>
          </p:cNvSpPr>
          <p:nvPr>
            <p:ph type="title"/>
          </p:nvPr>
        </p:nvSpPr>
        <p:spPr>
          <a:xfrm>
            <a:off x="461175" y="416950"/>
            <a:ext cx="6106800" cy="372900"/>
          </a:xfrm>
          <a:prstGeom prst="rect">
            <a:avLst/>
          </a:prstGeom>
        </p:spPr>
        <p:txBody>
          <a:bodyPr spcFirstLastPara="1" wrap="square" lIns="0" tIns="0" rIns="0" bIns="0" anchor="ctr" anchorCtr="0">
            <a:noAutofit/>
          </a:bodyPr>
          <a:lstStyle>
            <a:lvl1pPr marL="12700" marR="0" lvl="0" indent="0" algn="l">
              <a:lnSpc>
                <a:spcPct val="110277"/>
              </a:lnSpc>
              <a:spcBef>
                <a:spcPts val="0"/>
              </a:spcBef>
              <a:spcAft>
                <a:spcPts val="0"/>
              </a:spcAft>
              <a:buClr>
                <a:srgbClr val="000000"/>
              </a:buClr>
              <a:buFont typeface="Arial"/>
              <a:buNone/>
              <a:defRPr sz="1800">
                <a:solidFill>
                  <a:schemeClr val="accent2"/>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Heading + 4 Image Cards with title and body">
  <p:cSld name="Heading &amp; Body Text_2">
    <p:bg>
      <p:bgPr>
        <a:solidFill>
          <a:schemeClr val="lt1"/>
        </a:solidFill>
        <a:effectLst/>
      </p:bgPr>
    </p:bg>
    <p:spTree>
      <p:nvGrpSpPr>
        <p:cNvPr id="1" name="Shape 590"/>
        <p:cNvGrpSpPr/>
        <p:nvPr/>
      </p:nvGrpSpPr>
      <p:grpSpPr>
        <a:xfrm>
          <a:off x="0" y="0"/>
          <a:ext cx="0" cy="0"/>
          <a:chOff x="0" y="0"/>
          <a:chExt cx="0" cy="0"/>
        </a:xfrm>
      </p:grpSpPr>
      <p:pic>
        <p:nvPicPr>
          <p:cNvPr id="591" name="Google Shape;591;g34c03757351_0_723" descr="Background pattern&#10;&#10;Description automatically generated with low confidence"/>
          <p:cNvPicPr preferRelativeResize="0"/>
          <p:nvPr/>
        </p:nvPicPr>
        <p:blipFill rotWithShape="1">
          <a:blip r:embed="rId2">
            <a:alphaModFix/>
          </a:blip>
          <a:srcRect/>
          <a:stretch/>
        </p:blipFill>
        <p:spPr>
          <a:xfrm>
            <a:off x="571" y="322"/>
            <a:ext cx="9142858" cy="5142857"/>
          </a:xfrm>
          <a:prstGeom prst="rect">
            <a:avLst/>
          </a:prstGeom>
          <a:noFill/>
          <a:ln>
            <a:noFill/>
          </a:ln>
        </p:spPr>
      </p:pic>
      <p:pic>
        <p:nvPicPr>
          <p:cNvPr id="592" name="Google Shape;592;g34c03757351_0_723"/>
          <p:cNvPicPr preferRelativeResize="0"/>
          <p:nvPr/>
        </p:nvPicPr>
        <p:blipFill rotWithShape="1">
          <a:blip r:embed="rId3">
            <a:alphaModFix/>
          </a:blip>
          <a:srcRect/>
          <a:stretch/>
        </p:blipFill>
        <p:spPr>
          <a:xfrm>
            <a:off x="8901116" y="5"/>
            <a:ext cx="4765" cy="4381500"/>
          </a:xfrm>
          <a:prstGeom prst="rect">
            <a:avLst/>
          </a:prstGeom>
          <a:noFill/>
          <a:ln>
            <a:noFill/>
          </a:ln>
        </p:spPr>
      </p:pic>
      <p:pic>
        <p:nvPicPr>
          <p:cNvPr id="593" name="Google Shape;593;g34c03757351_0_723"/>
          <p:cNvPicPr preferRelativeResize="0"/>
          <p:nvPr/>
        </p:nvPicPr>
        <p:blipFill rotWithShape="1">
          <a:blip r:embed="rId4">
            <a:alphaModFix/>
          </a:blip>
          <a:srcRect/>
          <a:stretch/>
        </p:blipFill>
        <p:spPr>
          <a:xfrm>
            <a:off x="8439219" y="4843479"/>
            <a:ext cx="552381" cy="128572"/>
          </a:xfrm>
          <a:prstGeom prst="rect">
            <a:avLst/>
          </a:prstGeom>
          <a:noFill/>
          <a:ln>
            <a:noFill/>
          </a:ln>
        </p:spPr>
      </p:pic>
      <p:sp>
        <p:nvSpPr>
          <p:cNvPr id="594" name="Google Shape;594;g34c03757351_0_723"/>
          <p:cNvSpPr txBox="1">
            <a:spLocks noGrp="1"/>
          </p:cNvSpPr>
          <p:nvPr>
            <p:ph type="sldNum" idx="12"/>
          </p:nvPr>
        </p:nvSpPr>
        <p:spPr>
          <a:xfrm>
            <a:off x="8690700" y="4381500"/>
            <a:ext cx="3429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sp>
        <p:nvSpPr>
          <p:cNvPr id="595" name="Google Shape;595;g34c03757351_0_723"/>
          <p:cNvSpPr>
            <a:spLocks noGrp="1"/>
          </p:cNvSpPr>
          <p:nvPr>
            <p:ph type="pic" idx="2"/>
          </p:nvPr>
        </p:nvSpPr>
        <p:spPr>
          <a:xfrm>
            <a:off x="469875" y="983375"/>
            <a:ext cx="3890400" cy="1766700"/>
          </a:xfrm>
          <a:prstGeom prst="rect">
            <a:avLst/>
          </a:prstGeom>
          <a:noFill/>
          <a:ln>
            <a:noFill/>
          </a:ln>
        </p:spPr>
      </p:sp>
      <p:sp>
        <p:nvSpPr>
          <p:cNvPr id="596" name="Google Shape;596;g34c03757351_0_723"/>
          <p:cNvSpPr txBox="1">
            <a:spLocks noGrp="1"/>
          </p:cNvSpPr>
          <p:nvPr>
            <p:ph type="subTitle" idx="1"/>
          </p:nvPr>
        </p:nvSpPr>
        <p:spPr>
          <a:xfrm>
            <a:off x="2200550" y="2464725"/>
            <a:ext cx="2115600" cy="1539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Font typeface="Arial"/>
              <a:buNone/>
              <a:defRPr sz="700" b="1" i="1">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597" name="Google Shape;597;g34c03757351_0_723"/>
          <p:cNvSpPr txBox="1">
            <a:spLocks noGrp="1"/>
          </p:cNvSpPr>
          <p:nvPr>
            <p:ph type="subTitle" idx="3"/>
          </p:nvPr>
        </p:nvSpPr>
        <p:spPr>
          <a:xfrm>
            <a:off x="612450" y="1761313"/>
            <a:ext cx="1613100" cy="660900"/>
          </a:xfrm>
          <a:prstGeom prst="rect">
            <a:avLst/>
          </a:prstGeom>
        </p:spPr>
        <p:txBody>
          <a:bodyPr spcFirstLastPara="1" wrap="square" lIns="0" tIns="0" rIns="0" bIns="0" anchor="t" anchorCtr="0">
            <a:spAutoFit/>
          </a:bodyPr>
          <a:lstStyle>
            <a:lvl1pPr marL="0" marR="0" lvl="0" indent="0" algn="l">
              <a:lnSpc>
                <a:spcPct val="100000"/>
              </a:lnSpc>
              <a:spcBef>
                <a:spcPts val="500"/>
              </a:spcBef>
              <a:spcAft>
                <a:spcPts val="0"/>
              </a:spcAft>
              <a:buClr>
                <a:schemeClr val="dk1"/>
              </a:buClr>
              <a:buFont typeface="Arial"/>
              <a:buNone/>
              <a:defRPr sz="900">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598" name="Google Shape;598;g34c03757351_0_723"/>
          <p:cNvSpPr txBox="1">
            <a:spLocks noGrp="1"/>
          </p:cNvSpPr>
          <p:nvPr>
            <p:ph type="title"/>
          </p:nvPr>
        </p:nvSpPr>
        <p:spPr>
          <a:xfrm>
            <a:off x="596425" y="1064263"/>
            <a:ext cx="1885200" cy="314400"/>
          </a:xfrm>
          <a:prstGeom prst="rect">
            <a:avLst/>
          </a:prstGeom>
        </p:spPr>
        <p:txBody>
          <a:bodyPr spcFirstLastPara="1" wrap="square" lIns="0" tIns="0" rIns="0" bIns="0" anchor="t" anchorCtr="0">
            <a:spAutoFit/>
          </a:bodyPr>
          <a:lstStyle>
            <a:lvl1pPr marL="12700" marR="38100" lvl="0" indent="0" algn="l">
              <a:lnSpc>
                <a:spcPct val="100000"/>
              </a:lnSpc>
              <a:spcBef>
                <a:spcPts val="0"/>
              </a:spcBef>
              <a:spcAft>
                <a:spcPts val="0"/>
              </a:spcAft>
              <a:buClr>
                <a:srgbClr val="000000"/>
              </a:buClr>
              <a:buFont typeface="Arial"/>
              <a:buNone/>
              <a:defRPr sz="20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99" name="Google Shape;599;g34c03757351_0_723"/>
          <p:cNvSpPr>
            <a:spLocks noGrp="1"/>
          </p:cNvSpPr>
          <p:nvPr>
            <p:ph type="pic" idx="4"/>
          </p:nvPr>
        </p:nvSpPr>
        <p:spPr>
          <a:xfrm>
            <a:off x="469875" y="2876550"/>
            <a:ext cx="3890400" cy="1766700"/>
          </a:xfrm>
          <a:prstGeom prst="rect">
            <a:avLst/>
          </a:prstGeom>
          <a:noFill/>
          <a:ln>
            <a:noFill/>
          </a:ln>
        </p:spPr>
      </p:sp>
      <p:sp>
        <p:nvSpPr>
          <p:cNvPr id="600" name="Google Shape;600;g34c03757351_0_723"/>
          <p:cNvSpPr>
            <a:spLocks noGrp="1"/>
          </p:cNvSpPr>
          <p:nvPr>
            <p:ph type="pic" idx="5"/>
          </p:nvPr>
        </p:nvSpPr>
        <p:spPr>
          <a:xfrm>
            <a:off x="4510125" y="2876550"/>
            <a:ext cx="3890400" cy="1766700"/>
          </a:xfrm>
          <a:prstGeom prst="rect">
            <a:avLst/>
          </a:prstGeom>
          <a:noFill/>
          <a:ln>
            <a:noFill/>
          </a:ln>
        </p:spPr>
      </p:sp>
      <p:sp>
        <p:nvSpPr>
          <p:cNvPr id="601" name="Google Shape;601;g34c03757351_0_723"/>
          <p:cNvSpPr>
            <a:spLocks noGrp="1"/>
          </p:cNvSpPr>
          <p:nvPr>
            <p:ph type="pic" idx="6"/>
          </p:nvPr>
        </p:nvSpPr>
        <p:spPr>
          <a:xfrm>
            <a:off x="4510125" y="983375"/>
            <a:ext cx="3890400" cy="1766700"/>
          </a:xfrm>
          <a:prstGeom prst="rect">
            <a:avLst/>
          </a:prstGeom>
          <a:noFill/>
          <a:ln>
            <a:noFill/>
          </a:ln>
        </p:spPr>
      </p:sp>
      <p:sp>
        <p:nvSpPr>
          <p:cNvPr id="602" name="Google Shape;602;g34c03757351_0_723"/>
          <p:cNvSpPr txBox="1">
            <a:spLocks noGrp="1"/>
          </p:cNvSpPr>
          <p:nvPr>
            <p:ph type="title" idx="7"/>
          </p:nvPr>
        </p:nvSpPr>
        <p:spPr>
          <a:xfrm>
            <a:off x="469875" y="413050"/>
            <a:ext cx="6277200" cy="383700"/>
          </a:xfrm>
          <a:prstGeom prst="rect">
            <a:avLst/>
          </a:prstGeom>
        </p:spPr>
        <p:txBody>
          <a:bodyPr spcFirstLastPara="1" wrap="square" lIns="0" tIns="91425" rIns="91425" bIns="91425" anchor="ctr" anchorCtr="0">
            <a:spAutoFit/>
          </a:bodyPr>
          <a:lstStyle>
            <a:lvl1pPr marL="12700" marR="0" lvl="0" indent="0" algn="l">
              <a:lnSpc>
                <a:spcPct val="100000"/>
              </a:lnSpc>
              <a:spcBef>
                <a:spcPts val="0"/>
              </a:spcBef>
              <a:spcAft>
                <a:spcPts val="0"/>
              </a:spcAft>
              <a:buNone/>
              <a:defRPr sz="2400">
                <a:solidFill>
                  <a:srgbClr val="043F7B"/>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603" name="Google Shape;603;g34c03757351_0_723"/>
          <p:cNvSpPr>
            <a:spLocks noGrp="1"/>
          </p:cNvSpPr>
          <p:nvPr>
            <p:ph type="pic" idx="8"/>
          </p:nvPr>
        </p:nvSpPr>
        <p:spPr>
          <a:xfrm>
            <a:off x="4510125" y="983375"/>
            <a:ext cx="3890400" cy="1766700"/>
          </a:xfrm>
          <a:prstGeom prst="rect">
            <a:avLst/>
          </a:prstGeom>
          <a:noFill/>
          <a:ln>
            <a:noFill/>
          </a:ln>
        </p:spPr>
      </p:sp>
      <p:sp>
        <p:nvSpPr>
          <p:cNvPr id="604" name="Google Shape;604;g34c03757351_0_723"/>
          <p:cNvSpPr txBox="1">
            <a:spLocks noGrp="1"/>
          </p:cNvSpPr>
          <p:nvPr>
            <p:ph type="subTitle" idx="9"/>
          </p:nvPr>
        </p:nvSpPr>
        <p:spPr>
          <a:xfrm>
            <a:off x="6240800" y="2464725"/>
            <a:ext cx="2115600" cy="1539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None/>
              <a:defRPr sz="700" b="1" i="1">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05" name="Google Shape;605;g34c03757351_0_723"/>
          <p:cNvSpPr txBox="1">
            <a:spLocks noGrp="1"/>
          </p:cNvSpPr>
          <p:nvPr>
            <p:ph type="subTitle" idx="13"/>
          </p:nvPr>
        </p:nvSpPr>
        <p:spPr>
          <a:xfrm>
            <a:off x="4652700" y="1761313"/>
            <a:ext cx="1613100" cy="660900"/>
          </a:xfrm>
          <a:prstGeom prst="rect">
            <a:avLst/>
          </a:prstGeom>
        </p:spPr>
        <p:txBody>
          <a:bodyPr spcFirstLastPara="1" wrap="square" lIns="0" tIns="0" rIns="0" bIns="0" anchor="t" anchorCtr="0">
            <a:spAutoFit/>
          </a:bodyPr>
          <a:lstStyle>
            <a:lvl1pPr marL="0" marR="0" lvl="0" indent="0" algn="l">
              <a:lnSpc>
                <a:spcPct val="100000"/>
              </a:lnSpc>
              <a:spcBef>
                <a:spcPts val="500"/>
              </a:spcBef>
              <a:spcAft>
                <a:spcPts val="0"/>
              </a:spcAft>
              <a:buNone/>
              <a:defRPr sz="900">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06" name="Google Shape;606;g34c03757351_0_723"/>
          <p:cNvSpPr txBox="1">
            <a:spLocks noGrp="1"/>
          </p:cNvSpPr>
          <p:nvPr>
            <p:ph type="title" idx="14"/>
          </p:nvPr>
        </p:nvSpPr>
        <p:spPr>
          <a:xfrm>
            <a:off x="4636675" y="1064263"/>
            <a:ext cx="1885200" cy="314400"/>
          </a:xfrm>
          <a:prstGeom prst="rect">
            <a:avLst/>
          </a:prstGeom>
        </p:spPr>
        <p:txBody>
          <a:bodyPr spcFirstLastPara="1" wrap="square" lIns="0" tIns="0" rIns="0" bIns="0" anchor="t" anchorCtr="0">
            <a:spAutoFit/>
          </a:bodyPr>
          <a:lstStyle>
            <a:lvl1pPr marL="12700" marR="38100" lvl="0" indent="0" algn="l">
              <a:lnSpc>
                <a:spcPct val="100000"/>
              </a:lnSpc>
              <a:spcBef>
                <a:spcPts val="0"/>
              </a:spcBef>
              <a:spcAft>
                <a:spcPts val="0"/>
              </a:spcAft>
              <a:buNone/>
              <a:defRPr sz="20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607" name="Google Shape;607;g34c03757351_0_723"/>
          <p:cNvSpPr txBox="1">
            <a:spLocks noGrp="1"/>
          </p:cNvSpPr>
          <p:nvPr>
            <p:ph type="subTitle" idx="15"/>
          </p:nvPr>
        </p:nvSpPr>
        <p:spPr>
          <a:xfrm>
            <a:off x="2200550" y="4357900"/>
            <a:ext cx="2115600" cy="1539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None/>
              <a:defRPr sz="700" b="1" i="1">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08" name="Google Shape;608;g34c03757351_0_723"/>
          <p:cNvSpPr txBox="1">
            <a:spLocks noGrp="1"/>
          </p:cNvSpPr>
          <p:nvPr>
            <p:ph type="subTitle" idx="16"/>
          </p:nvPr>
        </p:nvSpPr>
        <p:spPr>
          <a:xfrm>
            <a:off x="612450" y="3654488"/>
            <a:ext cx="1613100" cy="660900"/>
          </a:xfrm>
          <a:prstGeom prst="rect">
            <a:avLst/>
          </a:prstGeom>
        </p:spPr>
        <p:txBody>
          <a:bodyPr spcFirstLastPara="1" wrap="square" lIns="0" tIns="0" rIns="0" bIns="0" anchor="t" anchorCtr="0">
            <a:spAutoFit/>
          </a:bodyPr>
          <a:lstStyle>
            <a:lvl1pPr marL="0" marR="0" lvl="0" indent="0" algn="l">
              <a:lnSpc>
                <a:spcPct val="100000"/>
              </a:lnSpc>
              <a:spcBef>
                <a:spcPts val="500"/>
              </a:spcBef>
              <a:spcAft>
                <a:spcPts val="0"/>
              </a:spcAft>
              <a:buNone/>
              <a:defRPr sz="900">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09" name="Google Shape;609;g34c03757351_0_723"/>
          <p:cNvSpPr txBox="1">
            <a:spLocks noGrp="1"/>
          </p:cNvSpPr>
          <p:nvPr>
            <p:ph type="title" idx="17"/>
          </p:nvPr>
        </p:nvSpPr>
        <p:spPr>
          <a:xfrm>
            <a:off x="596425" y="2957438"/>
            <a:ext cx="1885200" cy="314400"/>
          </a:xfrm>
          <a:prstGeom prst="rect">
            <a:avLst/>
          </a:prstGeom>
        </p:spPr>
        <p:txBody>
          <a:bodyPr spcFirstLastPara="1" wrap="square" lIns="0" tIns="0" rIns="0" bIns="0" anchor="t" anchorCtr="0">
            <a:spAutoFit/>
          </a:bodyPr>
          <a:lstStyle>
            <a:lvl1pPr marL="12700" marR="38100" lvl="0" indent="0" algn="l">
              <a:lnSpc>
                <a:spcPct val="100000"/>
              </a:lnSpc>
              <a:spcBef>
                <a:spcPts val="0"/>
              </a:spcBef>
              <a:spcAft>
                <a:spcPts val="0"/>
              </a:spcAft>
              <a:buNone/>
              <a:defRPr sz="20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610" name="Google Shape;610;g34c03757351_0_723"/>
          <p:cNvSpPr>
            <a:spLocks noGrp="1"/>
          </p:cNvSpPr>
          <p:nvPr>
            <p:ph type="pic" idx="18"/>
          </p:nvPr>
        </p:nvSpPr>
        <p:spPr>
          <a:xfrm>
            <a:off x="4510125" y="2876550"/>
            <a:ext cx="3890400" cy="1766700"/>
          </a:xfrm>
          <a:prstGeom prst="rect">
            <a:avLst/>
          </a:prstGeom>
          <a:noFill/>
          <a:ln>
            <a:noFill/>
          </a:ln>
        </p:spPr>
      </p:sp>
      <p:sp>
        <p:nvSpPr>
          <p:cNvPr id="611" name="Google Shape;611;g34c03757351_0_723"/>
          <p:cNvSpPr txBox="1">
            <a:spLocks noGrp="1"/>
          </p:cNvSpPr>
          <p:nvPr>
            <p:ph type="subTitle" idx="19"/>
          </p:nvPr>
        </p:nvSpPr>
        <p:spPr>
          <a:xfrm>
            <a:off x="6240800" y="4357900"/>
            <a:ext cx="2115600" cy="153900"/>
          </a:xfrm>
          <a:prstGeom prst="rect">
            <a:avLst/>
          </a:prstGeom>
        </p:spPr>
        <p:txBody>
          <a:bodyPr spcFirstLastPara="1" wrap="square" lIns="91425" tIns="91425" rIns="91425" bIns="91425" anchor="t" anchorCtr="0">
            <a:normAutofit/>
          </a:bodyPr>
          <a:lstStyle>
            <a:lvl1pPr marL="0" marR="0" lvl="0" indent="0" algn="r">
              <a:lnSpc>
                <a:spcPct val="100000"/>
              </a:lnSpc>
              <a:spcBef>
                <a:spcPts val="0"/>
              </a:spcBef>
              <a:spcAft>
                <a:spcPts val="0"/>
              </a:spcAft>
              <a:buNone/>
              <a:defRPr sz="700" b="1" i="1">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12" name="Google Shape;612;g34c03757351_0_723"/>
          <p:cNvSpPr txBox="1">
            <a:spLocks noGrp="1"/>
          </p:cNvSpPr>
          <p:nvPr>
            <p:ph type="subTitle" idx="20"/>
          </p:nvPr>
        </p:nvSpPr>
        <p:spPr>
          <a:xfrm>
            <a:off x="4652700" y="3654488"/>
            <a:ext cx="1613100" cy="660900"/>
          </a:xfrm>
          <a:prstGeom prst="rect">
            <a:avLst/>
          </a:prstGeom>
        </p:spPr>
        <p:txBody>
          <a:bodyPr spcFirstLastPara="1" wrap="square" lIns="0" tIns="0" rIns="0" bIns="0" anchor="t" anchorCtr="0">
            <a:spAutoFit/>
          </a:bodyPr>
          <a:lstStyle>
            <a:lvl1pPr marL="0" marR="0" lvl="0" indent="0" algn="l">
              <a:lnSpc>
                <a:spcPct val="100000"/>
              </a:lnSpc>
              <a:spcBef>
                <a:spcPts val="500"/>
              </a:spcBef>
              <a:spcAft>
                <a:spcPts val="0"/>
              </a:spcAft>
              <a:buNone/>
              <a:defRPr sz="900">
                <a:solidFill>
                  <a:schemeClr val="lt1"/>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13" name="Google Shape;613;g34c03757351_0_723"/>
          <p:cNvSpPr txBox="1">
            <a:spLocks noGrp="1"/>
          </p:cNvSpPr>
          <p:nvPr>
            <p:ph type="title" idx="21"/>
          </p:nvPr>
        </p:nvSpPr>
        <p:spPr>
          <a:xfrm>
            <a:off x="4636675" y="2957438"/>
            <a:ext cx="1885200" cy="314400"/>
          </a:xfrm>
          <a:prstGeom prst="rect">
            <a:avLst/>
          </a:prstGeom>
        </p:spPr>
        <p:txBody>
          <a:bodyPr spcFirstLastPara="1" wrap="square" lIns="0" tIns="0" rIns="0" bIns="0" anchor="t" anchorCtr="0">
            <a:spAutoFit/>
          </a:bodyPr>
          <a:lstStyle>
            <a:lvl1pPr marL="12700" marR="38100" lvl="0" indent="0" algn="l">
              <a:lnSpc>
                <a:spcPct val="100000"/>
              </a:lnSpc>
              <a:spcBef>
                <a:spcPts val="0"/>
              </a:spcBef>
              <a:spcAft>
                <a:spcPts val="0"/>
              </a:spcAft>
              <a:buNone/>
              <a:defRPr sz="20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Heading">
  <p:cSld name="Heading &amp; Body Text_1">
    <p:bg>
      <p:bgPr>
        <a:solidFill>
          <a:schemeClr val="lt1"/>
        </a:solidFill>
        <a:effectLst/>
      </p:bgPr>
    </p:bg>
    <p:spTree>
      <p:nvGrpSpPr>
        <p:cNvPr id="1" name="Shape 614"/>
        <p:cNvGrpSpPr/>
        <p:nvPr/>
      </p:nvGrpSpPr>
      <p:grpSpPr>
        <a:xfrm>
          <a:off x="0" y="0"/>
          <a:ext cx="0" cy="0"/>
          <a:chOff x="0" y="0"/>
          <a:chExt cx="0" cy="0"/>
        </a:xfrm>
      </p:grpSpPr>
      <p:pic>
        <p:nvPicPr>
          <p:cNvPr id="615" name="Google Shape;615;g34c03757351_0_747" descr="Background pattern&#10;&#10;Description automatically generated with low confidence"/>
          <p:cNvPicPr preferRelativeResize="0"/>
          <p:nvPr/>
        </p:nvPicPr>
        <p:blipFill rotWithShape="1">
          <a:blip r:embed="rId2">
            <a:alphaModFix/>
          </a:blip>
          <a:srcRect/>
          <a:stretch/>
        </p:blipFill>
        <p:spPr>
          <a:xfrm>
            <a:off x="571" y="322"/>
            <a:ext cx="9142858" cy="5142857"/>
          </a:xfrm>
          <a:prstGeom prst="rect">
            <a:avLst/>
          </a:prstGeom>
          <a:noFill/>
          <a:ln>
            <a:noFill/>
          </a:ln>
        </p:spPr>
      </p:pic>
      <p:pic>
        <p:nvPicPr>
          <p:cNvPr id="616" name="Google Shape;616;g34c03757351_0_747"/>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617" name="Google Shape;617;g34c03757351_0_747"/>
          <p:cNvSpPr txBox="1">
            <a:spLocks noGrp="1"/>
          </p:cNvSpPr>
          <p:nvPr>
            <p:ph type="sldNum" idx="12"/>
          </p:nvPr>
        </p:nvSpPr>
        <p:spPr>
          <a:xfrm>
            <a:off x="8626775" y="4381500"/>
            <a:ext cx="4068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pic>
        <p:nvPicPr>
          <p:cNvPr id="618" name="Google Shape;618;g34c03757351_0_747"/>
          <p:cNvPicPr preferRelativeResize="0"/>
          <p:nvPr/>
        </p:nvPicPr>
        <p:blipFill rotWithShape="1">
          <a:blip r:embed="rId4">
            <a:alphaModFix/>
          </a:blip>
          <a:srcRect/>
          <a:stretch/>
        </p:blipFill>
        <p:spPr>
          <a:xfrm>
            <a:off x="8439219" y="4843479"/>
            <a:ext cx="552381" cy="128572"/>
          </a:xfrm>
          <a:prstGeom prst="rect">
            <a:avLst/>
          </a:prstGeom>
          <a:noFill/>
          <a:ln>
            <a:noFill/>
          </a:ln>
        </p:spPr>
      </p:pic>
      <p:sp>
        <p:nvSpPr>
          <p:cNvPr id="619" name="Google Shape;619;g34c03757351_0_747"/>
          <p:cNvSpPr txBox="1">
            <a:spLocks noGrp="1"/>
          </p:cNvSpPr>
          <p:nvPr>
            <p:ph type="title"/>
          </p:nvPr>
        </p:nvSpPr>
        <p:spPr>
          <a:xfrm>
            <a:off x="469875" y="413050"/>
            <a:ext cx="6277200" cy="383700"/>
          </a:xfrm>
          <a:prstGeom prst="rect">
            <a:avLst/>
          </a:prstGeom>
        </p:spPr>
        <p:txBody>
          <a:bodyPr spcFirstLastPara="1" wrap="square" lIns="0" tIns="91425" rIns="91425" bIns="91425" anchor="ctr" anchorCtr="0">
            <a:spAutoFit/>
          </a:bodyPr>
          <a:lstStyle>
            <a:lvl1pPr marL="12700" marR="0" lvl="0" indent="0" algn="l">
              <a:lnSpc>
                <a:spcPct val="100000"/>
              </a:lnSpc>
              <a:spcBef>
                <a:spcPts val="0"/>
              </a:spcBef>
              <a:spcAft>
                <a:spcPts val="0"/>
              </a:spcAft>
              <a:buNone/>
              <a:defRPr sz="2400">
                <a:solidFill>
                  <a:srgbClr val="043F7B"/>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Heading + Subheading">
  <p:cSld name="Heading &amp; Body Text_1_1">
    <p:bg>
      <p:bgPr>
        <a:solidFill>
          <a:schemeClr val="lt1"/>
        </a:solidFill>
        <a:effectLst/>
      </p:bgPr>
    </p:bg>
    <p:spTree>
      <p:nvGrpSpPr>
        <p:cNvPr id="1" name="Shape 620"/>
        <p:cNvGrpSpPr/>
        <p:nvPr/>
      </p:nvGrpSpPr>
      <p:grpSpPr>
        <a:xfrm>
          <a:off x="0" y="0"/>
          <a:ext cx="0" cy="0"/>
          <a:chOff x="0" y="0"/>
          <a:chExt cx="0" cy="0"/>
        </a:xfrm>
      </p:grpSpPr>
      <p:pic>
        <p:nvPicPr>
          <p:cNvPr id="621" name="Google Shape;621;g34c03757351_0_753" descr="Background pattern&#10;&#10;Description automatically generated with low confidence"/>
          <p:cNvPicPr preferRelativeResize="0"/>
          <p:nvPr/>
        </p:nvPicPr>
        <p:blipFill rotWithShape="1">
          <a:blip r:embed="rId2">
            <a:alphaModFix/>
          </a:blip>
          <a:srcRect/>
          <a:stretch/>
        </p:blipFill>
        <p:spPr>
          <a:xfrm>
            <a:off x="571" y="322"/>
            <a:ext cx="9142858" cy="5142857"/>
          </a:xfrm>
          <a:prstGeom prst="rect">
            <a:avLst/>
          </a:prstGeom>
          <a:noFill/>
          <a:ln>
            <a:noFill/>
          </a:ln>
        </p:spPr>
      </p:pic>
      <p:pic>
        <p:nvPicPr>
          <p:cNvPr id="622" name="Google Shape;622;g34c03757351_0_753"/>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623" name="Google Shape;623;g34c03757351_0_753"/>
          <p:cNvSpPr txBox="1">
            <a:spLocks noGrp="1"/>
          </p:cNvSpPr>
          <p:nvPr>
            <p:ph type="sldNum" idx="12"/>
          </p:nvPr>
        </p:nvSpPr>
        <p:spPr>
          <a:xfrm>
            <a:off x="8637425" y="4381500"/>
            <a:ext cx="3963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pic>
        <p:nvPicPr>
          <p:cNvPr id="624" name="Google Shape;624;g34c03757351_0_753"/>
          <p:cNvPicPr preferRelativeResize="0"/>
          <p:nvPr/>
        </p:nvPicPr>
        <p:blipFill rotWithShape="1">
          <a:blip r:embed="rId4">
            <a:alphaModFix/>
          </a:blip>
          <a:srcRect/>
          <a:stretch/>
        </p:blipFill>
        <p:spPr>
          <a:xfrm>
            <a:off x="8439219" y="4843479"/>
            <a:ext cx="552381" cy="128572"/>
          </a:xfrm>
          <a:prstGeom prst="rect">
            <a:avLst/>
          </a:prstGeom>
          <a:noFill/>
          <a:ln>
            <a:noFill/>
          </a:ln>
        </p:spPr>
      </p:pic>
      <p:sp>
        <p:nvSpPr>
          <p:cNvPr id="625" name="Google Shape;625;g34c03757351_0_753"/>
          <p:cNvSpPr txBox="1">
            <a:spLocks noGrp="1"/>
          </p:cNvSpPr>
          <p:nvPr>
            <p:ph type="subTitle" idx="1"/>
          </p:nvPr>
        </p:nvSpPr>
        <p:spPr>
          <a:xfrm>
            <a:off x="461175" y="755650"/>
            <a:ext cx="6053400" cy="277200"/>
          </a:xfrm>
          <a:prstGeom prst="rect">
            <a:avLst/>
          </a:prstGeom>
        </p:spPr>
        <p:txBody>
          <a:bodyPr spcFirstLastPara="1" wrap="square" lIns="0" tIns="0" rIns="0" bIns="0" anchor="ctr" anchorCtr="0">
            <a:spAutoFit/>
          </a:bodyPr>
          <a:lstStyle>
            <a:lvl1pPr lvl="0">
              <a:spcBef>
                <a:spcPts val="0"/>
              </a:spcBef>
              <a:spcAft>
                <a:spcPts val="0"/>
              </a:spcAft>
              <a:buSzPts val="1200"/>
              <a:buNone/>
              <a:defRPr sz="1800">
                <a:solidFill>
                  <a:schemeClr val="accent4"/>
                </a:solidFill>
                <a:latin typeface="Oswald"/>
                <a:ea typeface="Oswald"/>
                <a:cs typeface="Oswald"/>
                <a:sym typeface="Oswa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
        <p:nvSpPr>
          <p:cNvPr id="626" name="Google Shape;626;g34c03757351_0_753"/>
          <p:cNvSpPr txBox="1">
            <a:spLocks noGrp="1"/>
          </p:cNvSpPr>
          <p:nvPr>
            <p:ph type="title"/>
          </p:nvPr>
        </p:nvSpPr>
        <p:spPr>
          <a:xfrm>
            <a:off x="461175" y="416950"/>
            <a:ext cx="6106800" cy="372900"/>
          </a:xfrm>
          <a:prstGeom prst="rect">
            <a:avLst/>
          </a:prstGeom>
        </p:spPr>
        <p:txBody>
          <a:bodyPr spcFirstLastPara="1" wrap="square" lIns="0" tIns="0" rIns="0" bIns="0" anchor="ctr" anchorCtr="0">
            <a:noAutofit/>
          </a:bodyPr>
          <a:lstStyle>
            <a:lvl1pPr marL="12700" marR="0" lvl="0" indent="0" algn="l">
              <a:lnSpc>
                <a:spcPct val="110277"/>
              </a:lnSpc>
              <a:spcBef>
                <a:spcPts val="0"/>
              </a:spcBef>
              <a:spcAft>
                <a:spcPts val="0"/>
              </a:spcAft>
              <a:buNone/>
              <a:defRPr sz="1800">
                <a:solidFill>
                  <a:schemeClr val="accent2"/>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ark Background + Heading">
  <p:cSld name="Heading &amp; Body Text_1_1_1">
    <p:bg>
      <p:bgPr>
        <a:solidFill>
          <a:schemeClr val="lt1"/>
        </a:solidFill>
        <a:effectLst/>
      </p:bgPr>
    </p:bg>
    <p:spTree>
      <p:nvGrpSpPr>
        <p:cNvPr id="1" name="Shape 627"/>
        <p:cNvGrpSpPr/>
        <p:nvPr/>
      </p:nvGrpSpPr>
      <p:grpSpPr>
        <a:xfrm>
          <a:off x="0" y="0"/>
          <a:ext cx="0" cy="0"/>
          <a:chOff x="0" y="0"/>
          <a:chExt cx="0" cy="0"/>
        </a:xfrm>
      </p:grpSpPr>
      <p:sp>
        <p:nvSpPr>
          <p:cNvPr id="628" name="Google Shape;628;g34c03757351_0_760"/>
          <p:cNvSpPr>
            <a:spLocks noGrp="1"/>
          </p:cNvSpPr>
          <p:nvPr>
            <p:ph type="pic" idx="2"/>
          </p:nvPr>
        </p:nvSpPr>
        <p:spPr>
          <a:xfrm>
            <a:off x="-5675" y="-6400"/>
            <a:ext cx="9144000" cy="5143500"/>
          </a:xfrm>
          <a:prstGeom prst="rect">
            <a:avLst/>
          </a:prstGeom>
          <a:noFill/>
          <a:ln>
            <a:noFill/>
          </a:ln>
        </p:spPr>
      </p:sp>
      <p:sp>
        <p:nvSpPr>
          <p:cNvPr id="629" name="Google Shape;629;g34c03757351_0_760"/>
          <p:cNvSpPr txBox="1">
            <a:spLocks noGrp="1"/>
          </p:cNvSpPr>
          <p:nvPr>
            <p:ph type="title"/>
          </p:nvPr>
        </p:nvSpPr>
        <p:spPr>
          <a:xfrm>
            <a:off x="697700" y="377075"/>
            <a:ext cx="7737000" cy="501000"/>
          </a:xfrm>
          <a:prstGeom prst="rect">
            <a:avLst/>
          </a:prstGeom>
        </p:spPr>
        <p:txBody>
          <a:bodyPr spcFirstLastPara="1" wrap="square" lIns="0" tIns="0" rIns="0" bIns="0" anchor="ctr" anchorCtr="0">
            <a:normAutofit/>
          </a:bodyPr>
          <a:lstStyle>
            <a:lvl1pPr marL="12700" marR="850900" lvl="0" indent="0" algn="l">
              <a:lnSpc>
                <a:spcPct val="100000"/>
              </a:lnSpc>
              <a:spcBef>
                <a:spcPts val="0"/>
              </a:spcBef>
              <a:spcAft>
                <a:spcPts val="0"/>
              </a:spcAft>
              <a:buClr>
                <a:srgbClr val="000000"/>
              </a:buClr>
              <a:buFont typeface="Arial"/>
              <a:buNone/>
              <a:defRPr sz="30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630" name="Google Shape;630;g34c03757351_0_760"/>
          <p:cNvPicPr preferRelativeResize="0"/>
          <p:nvPr/>
        </p:nvPicPr>
        <p:blipFill rotWithShape="1">
          <a:blip r:embed="rId2">
            <a:alphaModFix/>
          </a:blip>
          <a:srcRect/>
          <a:stretch/>
        </p:blipFill>
        <p:spPr>
          <a:xfrm>
            <a:off x="8434664" y="4844257"/>
            <a:ext cx="552381" cy="12857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Light Background + Heading + Image">
  <p:cSld name="Heading &amp; Body Text_1_1_1_1">
    <p:bg>
      <p:bgPr>
        <a:solidFill>
          <a:schemeClr val="lt1"/>
        </a:solidFill>
        <a:effectLst/>
      </p:bgPr>
    </p:bg>
    <p:spTree>
      <p:nvGrpSpPr>
        <p:cNvPr id="1" name="Shape 631"/>
        <p:cNvGrpSpPr/>
        <p:nvPr/>
      </p:nvGrpSpPr>
      <p:grpSpPr>
        <a:xfrm>
          <a:off x="0" y="0"/>
          <a:ext cx="0" cy="0"/>
          <a:chOff x="0" y="0"/>
          <a:chExt cx="0" cy="0"/>
        </a:xfrm>
      </p:grpSpPr>
      <p:sp>
        <p:nvSpPr>
          <p:cNvPr id="632" name="Google Shape;632;g34c03757351_0_764"/>
          <p:cNvSpPr>
            <a:spLocks noGrp="1"/>
          </p:cNvSpPr>
          <p:nvPr>
            <p:ph type="pic" idx="2"/>
          </p:nvPr>
        </p:nvSpPr>
        <p:spPr>
          <a:xfrm>
            <a:off x="-5675" y="-6400"/>
            <a:ext cx="9144000" cy="5143500"/>
          </a:xfrm>
          <a:prstGeom prst="rect">
            <a:avLst/>
          </a:prstGeom>
          <a:noFill/>
          <a:ln>
            <a:noFill/>
          </a:ln>
        </p:spPr>
      </p:sp>
      <p:sp>
        <p:nvSpPr>
          <p:cNvPr id="633" name="Google Shape;633;g34c03757351_0_764"/>
          <p:cNvSpPr txBox="1">
            <a:spLocks noGrp="1"/>
          </p:cNvSpPr>
          <p:nvPr>
            <p:ph type="title"/>
          </p:nvPr>
        </p:nvSpPr>
        <p:spPr>
          <a:xfrm>
            <a:off x="679200" y="1320925"/>
            <a:ext cx="3580800" cy="2807700"/>
          </a:xfrm>
          <a:prstGeom prst="rect">
            <a:avLst/>
          </a:prstGeom>
        </p:spPr>
        <p:txBody>
          <a:bodyPr spcFirstLastPara="1" wrap="square" lIns="0" tIns="0" rIns="0" bIns="0" anchor="ctr" anchorCtr="0">
            <a:noAutofit/>
          </a:bodyPr>
          <a:lstStyle>
            <a:lvl1pPr marL="12700" marR="0" lvl="0" indent="0" algn="l">
              <a:lnSpc>
                <a:spcPct val="100000"/>
              </a:lnSpc>
              <a:spcBef>
                <a:spcPts val="0"/>
              </a:spcBef>
              <a:spcAft>
                <a:spcPts val="0"/>
              </a:spcAft>
              <a:buClr>
                <a:srgbClr val="000000"/>
              </a:buClr>
              <a:buFont typeface="Arial"/>
              <a:buNone/>
              <a:defRPr sz="3600">
                <a:solidFill>
                  <a:srgbClr val="043F7B"/>
                </a:solidFill>
              </a:defRPr>
            </a:lvl1pPr>
            <a:lvl2pPr lvl="1">
              <a:spcBef>
                <a:spcPts val="0"/>
              </a:spcBef>
              <a:spcAft>
                <a:spcPts val="0"/>
              </a:spcAft>
              <a:buSzPts val="2800"/>
              <a:buFont typeface="Oswald"/>
              <a:buNone/>
              <a:defRPr>
                <a:latin typeface="Oswald"/>
                <a:ea typeface="Oswald"/>
                <a:cs typeface="Oswald"/>
                <a:sym typeface="Oswald"/>
              </a:defRPr>
            </a:lvl2pPr>
            <a:lvl3pPr lvl="2">
              <a:spcBef>
                <a:spcPts val="0"/>
              </a:spcBef>
              <a:spcAft>
                <a:spcPts val="0"/>
              </a:spcAft>
              <a:buSzPts val="2800"/>
              <a:buFont typeface="Oswald"/>
              <a:buNone/>
              <a:defRPr>
                <a:latin typeface="Oswald"/>
                <a:ea typeface="Oswald"/>
                <a:cs typeface="Oswald"/>
                <a:sym typeface="Oswald"/>
              </a:defRPr>
            </a:lvl3pPr>
            <a:lvl4pPr lvl="3">
              <a:spcBef>
                <a:spcPts val="0"/>
              </a:spcBef>
              <a:spcAft>
                <a:spcPts val="0"/>
              </a:spcAft>
              <a:buSzPts val="2800"/>
              <a:buFont typeface="Oswald"/>
              <a:buNone/>
              <a:defRPr>
                <a:latin typeface="Oswald"/>
                <a:ea typeface="Oswald"/>
                <a:cs typeface="Oswald"/>
                <a:sym typeface="Oswald"/>
              </a:defRPr>
            </a:lvl4pPr>
            <a:lvl5pPr lvl="4">
              <a:spcBef>
                <a:spcPts val="0"/>
              </a:spcBef>
              <a:spcAft>
                <a:spcPts val="0"/>
              </a:spcAft>
              <a:buSzPts val="2800"/>
              <a:buFont typeface="Oswald"/>
              <a:buNone/>
              <a:defRPr>
                <a:latin typeface="Oswald"/>
                <a:ea typeface="Oswald"/>
                <a:cs typeface="Oswald"/>
                <a:sym typeface="Oswald"/>
              </a:defRPr>
            </a:lvl5pPr>
            <a:lvl6pPr lvl="5">
              <a:spcBef>
                <a:spcPts val="0"/>
              </a:spcBef>
              <a:spcAft>
                <a:spcPts val="0"/>
              </a:spcAft>
              <a:buSzPts val="2800"/>
              <a:buFont typeface="Oswald"/>
              <a:buNone/>
              <a:defRPr>
                <a:latin typeface="Oswald"/>
                <a:ea typeface="Oswald"/>
                <a:cs typeface="Oswald"/>
                <a:sym typeface="Oswald"/>
              </a:defRPr>
            </a:lvl6pPr>
            <a:lvl7pPr lvl="6">
              <a:spcBef>
                <a:spcPts val="0"/>
              </a:spcBef>
              <a:spcAft>
                <a:spcPts val="0"/>
              </a:spcAft>
              <a:buSzPts val="2800"/>
              <a:buFont typeface="Oswald"/>
              <a:buNone/>
              <a:defRPr>
                <a:latin typeface="Oswald"/>
                <a:ea typeface="Oswald"/>
                <a:cs typeface="Oswald"/>
                <a:sym typeface="Oswald"/>
              </a:defRPr>
            </a:lvl7pPr>
            <a:lvl8pPr lvl="7">
              <a:spcBef>
                <a:spcPts val="0"/>
              </a:spcBef>
              <a:spcAft>
                <a:spcPts val="0"/>
              </a:spcAft>
              <a:buSzPts val="2800"/>
              <a:buFont typeface="Oswald"/>
              <a:buNone/>
              <a:defRPr>
                <a:latin typeface="Oswald"/>
                <a:ea typeface="Oswald"/>
                <a:cs typeface="Oswald"/>
                <a:sym typeface="Oswald"/>
              </a:defRPr>
            </a:lvl8pPr>
            <a:lvl9pPr lvl="8">
              <a:spcBef>
                <a:spcPts val="0"/>
              </a:spcBef>
              <a:spcAft>
                <a:spcPts val="0"/>
              </a:spcAft>
              <a:buSzPts val="2800"/>
              <a:buFont typeface="Oswald"/>
              <a:buNone/>
              <a:defRPr>
                <a:latin typeface="Oswald"/>
                <a:ea typeface="Oswald"/>
                <a:cs typeface="Oswald"/>
                <a:sym typeface="Oswald"/>
              </a:defRPr>
            </a:lvl9pPr>
          </a:lstStyle>
          <a:p>
            <a:endParaRPr/>
          </a:p>
        </p:txBody>
      </p:sp>
      <p:pic>
        <p:nvPicPr>
          <p:cNvPr id="634" name="Google Shape;634;g34c03757351_0_764"/>
          <p:cNvPicPr preferRelativeResize="0"/>
          <p:nvPr/>
        </p:nvPicPr>
        <p:blipFill rotWithShape="1">
          <a:blip r:embed="rId2">
            <a:alphaModFix/>
          </a:blip>
          <a:srcRect/>
          <a:stretch/>
        </p:blipFill>
        <p:spPr>
          <a:xfrm>
            <a:off x="8439219" y="4843479"/>
            <a:ext cx="552381" cy="128572"/>
          </a:xfrm>
          <a:prstGeom prst="rect">
            <a:avLst/>
          </a:prstGeom>
          <a:noFill/>
          <a:ln>
            <a:noFill/>
          </a:ln>
        </p:spPr>
      </p:pic>
      <p:sp>
        <p:nvSpPr>
          <p:cNvPr id="635" name="Google Shape;635;g34c03757351_0_764"/>
          <p:cNvSpPr>
            <a:spLocks noGrp="1"/>
          </p:cNvSpPr>
          <p:nvPr>
            <p:ph type="pic" idx="3"/>
          </p:nvPr>
        </p:nvSpPr>
        <p:spPr>
          <a:xfrm>
            <a:off x="5194925" y="710900"/>
            <a:ext cx="3708900" cy="3708900"/>
          </a:xfrm>
          <a:prstGeom prst="rect">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ark Background + Heading + Image">
  <p:cSld name="Heading &amp; Body Text_1_1_1_1_1">
    <p:bg>
      <p:bgPr>
        <a:solidFill>
          <a:schemeClr val="lt1"/>
        </a:solidFill>
        <a:effectLst/>
      </p:bgPr>
    </p:bg>
    <p:spTree>
      <p:nvGrpSpPr>
        <p:cNvPr id="1" name="Shape 636"/>
        <p:cNvGrpSpPr/>
        <p:nvPr/>
      </p:nvGrpSpPr>
      <p:grpSpPr>
        <a:xfrm>
          <a:off x="0" y="0"/>
          <a:ext cx="0" cy="0"/>
          <a:chOff x="0" y="0"/>
          <a:chExt cx="0" cy="0"/>
        </a:xfrm>
      </p:grpSpPr>
      <p:sp>
        <p:nvSpPr>
          <p:cNvPr id="637" name="Google Shape;637;g34c03757351_0_769"/>
          <p:cNvSpPr>
            <a:spLocks noGrp="1"/>
          </p:cNvSpPr>
          <p:nvPr>
            <p:ph type="pic" idx="2"/>
          </p:nvPr>
        </p:nvSpPr>
        <p:spPr>
          <a:xfrm>
            <a:off x="-5675" y="-6400"/>
            <a:ext cx="9144000" cy="5143500"/>
          </a:xfrm>
          <a:prstGeom prst="rect">
            <a:avLst/>
          </a:prstGeom>
          <a:noFill/>
          <a:ln>
            <a:noFill/>
          </a:ln>
        </p:spPr>
      </p:sp>
      <p:pic>
        <p:nvPicPr>
          <p:cNvPr id="638" name="Google Shape;638;g34c03757351_0_769"/>
          <p:cNvPicPr preferRelativeResize="0"/>
          <p:nvPr/>
        </p:nvPicPr>
        <p:blipFill rotWithShape="1">
          <a:blip r:embed="rId2">
            <a:alphaModFix/>
          </a:blip>
          <a:srcRect/>
          <a:stretch/>
        </p:blipFill>
        <p:spPr>
          <a:xfrm>
            <a:off x="8434664" y="4844257"/>
            <a:ext cx="552381" cy="128572"/>
          </a:xfrm>
          <a:prstGeom prst="rect">
            <a:avLst/>
          </a:prstGeom>
          <a:noFill/>
          <a:ln>
            <a:noFill/>
          </a:ln>
        </p:spPr>
      </p:pic>
      <p:sp>
        <p:nvSpPr>
          <p:cNvPr id="639" name="Google Shape;639;g34c03757351_0_769"/>
          <p:cNvSpPr txBox="1">
            <a:spLocks noGrp="1"/>
          </p:cNvSpPr>
          <p:nvPr>
            <p:ph type="title"/>
          </p:nvPr>
        </p:nvSpPr>
        <p:spPr>
          <a:xfrm>
            <a:off x="679200" y="1320925"/>
            <a:ext cx="3580800" cy="2807700"/>
          </a:xfrm>
          <a:prstGeom prst="rect">
            <a:avLst/>
          </a:prstGeom>
        </p:spPr>
        <p:txBody>
          <a:bodyPr spcFirstLastPara="1" wrap="square" lIns="0" tIns="0" rIns="0" bIns="0" anchor="ctr" anchorCtr="0">
            <a:noAutofit/>
          </a:bodyPr>
          <a:lstStyle>
            <a:lvl1pPr marL="12700" marR="0" lvl="0" indent="0" algn="l">
              <a:lnSpc>
                <a:spcPct val="100000"/>
              </a:lnSpc>
              <a:spcBef>
                <a:spcPts val="0"/>
              </a:spcBef>
              <a:spcAft>
                <a:spcPts val="0"/>
              </a:spcAft>
              <a:buNone/>
              <a:defRPr sz="3600">
                <a:solidFill>
                  <a:schemeClr val="lt1"/>
                </a:solidFill>
              </a:defRPr>
            </a:lvl1pPr>
            <a:lvl2pPr lvl="1">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2pPr>
            <a:lvl3pPr lvl="2">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3pPr>
            <a:lvl4pPr lvl="3">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4pPr>
            <a:lvl5pPr lvl="4">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5pPr>
            <a:lvl6pPr lvl="5">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6pPr>
            <a:lvl7pPr lvl="6">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7pPr>
            <a:lvl8pPr lvl="7">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8pPr>
            <a:lvl9pPr lvl="8">
              <a:spcBef>
                <a:spcPts val="0"/>
              </a:spcBef>
              <a:spcAft>
                <a:spcPts val="0"/>
              </a:spcAft>
              <a:buClr>
                <a:schemeClr val="lt1"/>
              </a:buClr>
              <a:buSzPts val="3600"/>
              <a:buFont typeface="Oswald"/>
              <a:buNone/>
              <a:defRPr sz="3600">
                <a:solidFill>
                  <a:schemeClr val="lt1"/>
                </a:solidFill>
                <a:latin typeface="Oswald"/>
                <a:ea typeface="Oswald"/>
                <a:cs typeface="Oswald"/>
                <a:sym typeface="Oswald"/>
              </a:defRPr>
            </a:lvl9pPr>
          </a:lstStyle>
          <a:p>
            <a:endParaRPr/>
          </a:p>
        </p:txBody>
      </p:sp>
      <p:sp>
        <p:nvSpPr>
          <p:cNvPr id="640" name="Google Shape;640;g34c03757351_0_769"/>
          <p:cNvSpPr>
            <a:spLocks noGrp="1"/>
          </p:cNvSpPr>
          <p:nvPr>
            <p:ph type="pic" idx="3"/>
          </p:nvPr>
        </p:nvSpPr>
        <p:spPr>
          <a:xfrm>
            <a:off x="5194925" y="710900"/>
            <a:ext cx="3708900" cy="37089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idebar + Heading">
  <p:cSld name="Heading &amp; Body Text_1_1_1_1_1_1">
    <p:bg>
      <p:bgPr>
        <a:solidFill>
          <a:schemeClr val="lt1"/>
        </a:solidFill>
        <a:effectLst/>
      </p:bgPr>
    </p:bg>
    <p:spTree>
      <p:nvGrpSpPr>
        <p:cNvPr id="1" name="Shape 641"/>
        <p:cNvGrpSpPr/>
        <p:nvPr/>
      </p:nvGrpSpPr>
      <p:grpSpPr>
        <a:xfrm>
          <a:off x="0" y="0"/>
          <a:ext cx="0" cy="0"/>
          <a:chOff x="0" y="0"/>
          <a:chExt cx="0" cy="0"/>
        </a:xfrm>
      </p:grpSpPr>
      <p:sp>
        <p:nvSpPr>
          <p:cNvPr id="642" name="Google Shape;642;g34c03757351_0_774"/>
          <p:cNvSpPr>
            <a:spLocks noGrp="1"/>
          </p:cNvSpPr>
          <p:nvPr>
            <p:ph type="pic" idx="2"/>
          </p:nvPr>
        </p:nvSpPr>
        <p:spPr>
          <a:xfrm>
            <a:off x="-5675" y="-6400"/>
            <a:ext cx="3267000" cy="5143500"/>
          </a:xfrm>
          <a:prstGeom prst="rect">
            <a:avLst/>
          </a:prstGeom>
          <a:noFill/>
          <a:ln>
            <a:noFill/>
          </a:ln>
        </p:spPr>
      </p:sp>
      <p:sp>
        <p:nvSpPr>
          <p:cNvPr id="643" name="Google Shape;643;g34c03757351_0_774"/>
          <p:cNvSpPr txBox="1">
            <a:spLocks noGrp="1"/>
          </p:cNvSpPr>
          <p:nvPr>
            <p:ph type="title"/>
          </p:nvPr>
        </p:nvSpPr>
        <p:spPr>
          <a:xfrm>
            <a:off x="684000" y="2583350"/>
            <a:ext cx="1950300" cy="2152800"/>
          </a:xfrm>
          <a:prstGeom prst="rect">
            <a:avLst/>
          </a:prstGeom>
        </p:spPr>
        <p:txBody>
          <a:bodyPr spcFirstLastPara="1" wrap="square" lIns="0" tIns="0" rIns="0" bIns="0" anchor="t" anchorCtr="0">
            <a:spAutoFit/>
          </a:bodyPr>
          <a:lstStyle>
            <a:lvl1pPr marL="12700" marR="0" lvl="0" indent="0" algn="l">
              <a:lnSpc>
                <a:spcPct val="80000"/>
              </a:lnSpc>
              <a:spcBef>
                <a:spcPts val="0"/>
              </a:spcBef>
              <a:spcAft>
                <a:spcPts val="0"/>
              </a:spcAft>
              <a:buClr>
                <a:srgbClr val="000000"/>
              </a:buClr>
              <a:buFont typeface="Arial"/>
              <a:buNone/>
              <a:defRPr sz="2400">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644" name="Google Shape;644;g34c03757351_0_774"/>
          <p:cNvPicPr preferRelativeResize="0"/>
          <p:nvPr/>
        </p:nvPicPr>
        <p:blipFill rotWithShape="1">
          <a:blip r:embed="rId2">
            <a:alphaModFix/>
          </a:blip>
          <a:srcRect/>
          <a:stretch/>
        </p:blipFill>
        <p:spPr>
          <a:xfrm>
            <a:off x="8434664" y="4844257"/>
            <a:ext cx="552381" cy="128572"/>
          </a:xfrm>
          <a:prstGeom prst="rect">
            <a:avLst/>
          </a:prstGeom>
          <a:noFill/>
          <a:ln>
            <a:noFill/>
          </a:ln>
        </p:spPr>
      </p:pic>
      <p:pic>
        <p:nvPicPr>
          <p:cNvPr id="645" name="Google Shape;645;g34c03757351_0_774"/>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646" name="Google Shape;646;g34c03757351_0_774"/>
          <p:cNvSpPr txBox="1">
            <a:spLocks noGrp="1"/>
          </p:cNvSpPr>
          <p:nvPr>
            <p:ph type="sldNum" idx="12"/>
          </p:nvPr>
        </p:nvSpPr>
        <p:spPr>
          <a:xfrm>
            <a:off x="8658725" y="4381500"/>
            <a:ext cx="3750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pic>
        <p:nvPicPr>
          <p:cNvPr id="647" name="Google Shape;647;g34c03757351_0_774"/>
          <p:cNvPicPr preferRelativeResize="0"/>
          <p:nvPr/>
        </p:nvPicPr>
        <p:blipFill rotWithShape="1">
          <a:blip r:embed="rId4">
            <a:alphaModFix/>
          </a:blip>
          <a:srcRect/>
          <a:stretch/>
        </p:blipFill>
        <p:spPr>
          <a:xfrm>
            <a:off x="8439219" y="4843479"/>
            <a:ext cx="552381" cy="12857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Image/Video + Heading">
  <p:cSld name="Heading &amp; Body Text_1_1_1_1_1_1_2">
    <p:bg>
      <p:bgPr>
        <a:solidFill>
          <a:schemeClr val="lt1"/>
        </a:solidFill>
        <a:effectLst/>
      </p:bgPr>
    </p:bg>
    <p:spTree>
      <p:nvGrpSpPr>
        <p:cNvPr id="1" name="Shape 648"/>
        <p:cNvGrpSpPr/>
        <p:nvPr/>
      </p:nvGrpSpPr>
      <p:grpSpPr>
        <a:xfrm>
          <a:off x="0" y="0"/>
          <a:ext cx="0" cy="0"/>
          <a:chOff x="0" y="0"/>
          <a:chExt cx="0" cy="0"/>
        </a:xfrm>
      </p:grpSpPr>
      <p:pic>
        <p:nvPicPr>
          <p:cNvPr id="649" name="Google Shape;649;g34c03757351_0_781"/>
          <p:cNvPicPr preferRelativeResize="0"/>
          <p:nvPr/>
        </p:nvPicPr>
        <p:blipFill rotWithShape="1">
          <a:blip r:embed="rId2">
            <a:alphaModFix/>
          </a:blip>
          <a:srcRect/>
          <a:stretch/>
        </p:blipFill>
        <p:spPr>
          <a:xfrm>
            <a:off x="8901116" y="5"/>
            <a:ext cx="4765" cy="4381500"/>
          </a:xfrm>
          <a:prstGeom prst="rect">
            <a:avLst/>
          </a:prstGeom>
          <a:noFill/>
          <a:ln>
            <a:noFill/>
          </a:ln>
        </p:spPr>
      </p:pic>
      <p:sp>
        <p:nvSpPr>
          <p:cNvPr id="650" name="Google Shape;650;g34c03757351_0_781"/>
          <p:cNvSpPr txBox="1">
            <a:spLocks noGrp="1"/>
          </p:cNvSpPr>
          <p:nvPr>
            <p:ph type="sldNum" idx="12"/>
          </p:nvPr>
        </p:nvSpPr>
        <p:spPr>
          <a:xfrm>
            <a:off x="8648075" y="4381500"/>
            <a:ext cx="3855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sp>
        <p:nvSpPr>
          <p:cNvPr id="651" name="Google Shape;651;g34c03757351_0_781"/>
          <p:cNvSpPr/>
          <p:nvPr/>
        </p:nvSpPr>
        <p:spPr>
          <a:xfrm>
            <a:off x="0" y="4661644"/>
            <a:ext cx="9144000" cy="481800"/>
          </a:xfrm>
          <a:prstGeom prst="rect">
            <a:avLst/>
          </a:prstGeom>
          <a:solidFill>
            <a:srgbClr val="3CB9EF"/>
          </a:solidFill>
          <a:ln>
            <a:noFill/>
          </a:ln>
        </p:spPr>
        <p:txBody>
          <a:bodyPr spcFirstLastPara="1" wrap="square" lIns="45725" tIns="22850" rIns="45725" bIns="22850" anchor="ctr" anchorCtr="0">
            <a:noAutofit/>
          </a:bodyPr>
          <a:lstStyle/>
          <a:p>
            <a:pPr marL="0" lvl="0" indent="0" algn="ctr" rtl="0">
              <a:spcBef>
                <a:spcPts val="0"/>
              </a:spcBef>
              <a:spcAft>
                <a:spcPts val="0"/>
              </a:spcAft>
              <a:buNone/>
            </a:pPr>
            <a:endParaRPr sz="900">
              <a:solidFill>
                <a:schemeClr val="lt1"/>
              </a:solidFill>
            </a:endParaRPr>
          </a:p>
        </p:txBody>
      </p:sp>
      <p:pic>
        <p:nvPicPr>
          <p:cNvPr id="652" name="Google Shape;652;g34c03757351_0_781"/>
          <p:cNvPicPr preferRelativeResize="0"/>
          <p:nvPr/>
        </p:nvPicPr>
        <p:blipFill rotWithShape="1">
          <a:blip r:embed="rId3">
            <a:alphaModFix/>
          </a:blip>
          <a:srcRect/>
          <a:stretch/>
        </p:blipFill>
        <p:spPr>
          <a:xfrm>
            <a:off x="8434664" y="4844257"/>
            <a:ext cx="552381" cy="128572"/>
          </a:xfrm>
          <a:prstGeom prst="rect">
            <a:avLst/>
          </a:prstGeom>
          <a:noFill/>
          <a:ln>
            <a:noFill/>
          </a:ln>
        </p:spPr>
      </p:pic>
      <p:sp>
        <p:nvSpPr>
          <p:cNvPr id="653" name="Google Shape;653;g34c03757351_0_781"/>
          <p:cNvSpPr txBox="1">
            <a:spLocks noGrp="1"/>
          </p:cNvSpPr>
          <p:nvPr>
            <p:ph type="title"/>
          </p:nvPr>
        </p:nvSpPr>
        <p:spPr>
          <a:xfrm>
            <a:off x="6090975" y="1208550"/>
            <a:ext cx="2344500" cy="2025000"/>
          </a:xfrm>
          <a:prstGeom prst="rect">
            <a:avLst/>
          </a:prstGeom>
        </p:spPr>
        <p:txBody>
          <a:bodyPr spcFirstLastPara="1" wrap="square" lIns="0" tIns="0" rIns="0" bIns="0" anchor="t" anchorCtr="0">
            <a:spAutoFit/>
          </a:bodyPr>
          <a:lstStyle>
            <a:lvl1pPr marL="12700" marR="0" lvl="0" indent="0" algn="l">
              <a:lnSpc>
                <a:spcPct val="100000"/>
              </a:lnSpc>
              <a:spcBef>
                <a:spcPts val="0"/>
              </a:spcBef>
              <a:spcAft>
                <a:spcPts val="0"/>
              </a:spcAft>
              <a:buClr>
                <a:srgbClr val="000000"/>
              </a:buClr>
              <a:buFont typeface="Arial"/>
              <a:buNone/>
              <a:defRPr sz="2600">
                <a:solidFill>
                  <a:srgbClr val="043F7B"/>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654" name="Google Shape;654;g34c03757351_0_781"/>
          <p:cNvSpPr>
            <a:spLocks noGrp="1"/>
          </p:cNvSpPr>
          <p:nvPr>
            <p:ph type="pic" idx="2"/>
          </p:nvPr>
        </p:nvSpPr>
        <p:spPr>
          <a:xfrm>
            <a:off x="111550" y="249375"/>
            <a:ext cx="5595000" cy="4209600"/>
          </a:xfrm>
          <a:prstGeom prst="rect">
            <a:avLst/>
          </a:prstGeom>
          <a:noFill/>
          <a:ln>
            <a:noFill/>
          </a:ln>
        </p:spPr>
      </p:sp>
      <p:sp>
        <p:nvSpPr>
          <p:cNvPr id="655" name="Google Shape;655;g34c03757351_0_781"/>
          <p:cNvSpPr txBox="1">
            <a:spLocks noGrp="1"/>
          </p:cNvSpPr>
          <p:nvPr>
            <p:ph type="subTitle" idx="1"/>
          </p:nvPr>
        </p:nvSpPr>
        <p:spPr>
          <a:xfrm>
            <a:off x="6131588" y="2007850"/>
            <a:ext cx="2344500" cy="1225800"/>
          </a:xfrm>
          <a:prstGeom prst="rect">
            <a:avLst/>
          </a:prstGeom>
        </p:spPr>
        <p:txBody>
          <a:bodyPr spcFirstLastPara="1" wrap="square" lIns="0" tIns="0" rIns="0" bIns="0" anchor="t" anchorCtr="0">
            <a:spAutoFit/>
          </a:bodyPr>
          <a:lstStyle>
            <a:lvl1pPr lvl="0">
              <a:spcBef>
                <a:spcPts val="0"/>
              </a:spcBef>
              <a:spcAft>
                <a:spcPts val="0"/>
              </a:spcAft>
              <a:buSzPts val="1200"/>
              <a:buNone/>
              <a:defRPr sz="2600">
                <a:solidFill>
                  <a:srgbClr val="18A3DE"/>
                </a:solidFill>
                <a:latin typeface="Oswald"/>
                <a:ea typeface="Oswald"/>
                <a:cs typeface="Oswald"/>
                <a:sym typeface="Oswa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48"/>
        <p:cNvGrpSpPr/>
        <p:nvPr/>
      </p:nvGrpSpPr>
      <p:grpSpPr>
        <a:xfrm>
          <a:off x="0" y="0"/>
          <a:ext cx="0" cy="0"/>
          <a:chOff x="0" y="0"/>
          <a:chExt cx="0" cy="0"/>
        </a:xfrm>
      </p:grpSpPr>
      <p:sp>
        <p:nvSpPr>
          <p:cNvPr id="49" name="Google Shape;49;g30da6fdaa7a_0_2265"/>
          <p:cNvSpPr>
            <a:spLocks noGrp="1"/>
          </p:cNvSpPr>
          <p:nvPr>
            <p:ph type="pic" idx="2"/>
          </p:nvPr>
        </p:nvSpPr>
        <p:spPr>
          <a:xfrm>
            <a:off x="1150443" y="2571750"/>
            <a:ext cx="1043100" cy="1043100"/>
          </a:xfrm>
          <a:prstGeom prst="ellipse">
            <a:avLst/>
          </a:prstGeom>
          <a:solidFill>
            <a:srgbClr val="D8E2F3"/>
          </a:solidFill>
          <a:ln>
            <a:noFill/>
          </a:ln>
        </p:spPr>
      </p:sp>
      <p:sp>
        <p:nvSpPr>
          <p:cNvPr id="50" name="Google Shape;50;g30da6fdaa7a_0_2265"/>
          <p:cNvSpPr>
            <a:spLocks noGrp="1"/>
          </p:cNvSpPr>
          <p:nvPr>
            <p:ph type="pic" idx="3"/>
          </p:nvPr>
        </p:nvSpPr>
        <p:spPr>
          <a:xfrm>
            <a:off x="3215525" y="2571750"/>
            <a:ext cx="1043100" cy="1043100"/>
          </a:xfrm>
          <a:prstGeom prst="ellipse">
            <a:avLst/>
          </a:prstGeom>
          <a:solidFill>
            <a:srgbClr val="D8E2F3"/>
          </a:solidFill>
          <a:ln>
            <a:noFill/>
          </a:ln>
        </p:spPr>
      </p:sp>
      <p:sp>
        <p:nvSpPr>
          <p:cNvPr id="51" name="Google Shape;51;g30da6fdaa7a_0_2265"/>
          <p:cNvSpPr>
            <a:spLocks noGrp="1"/>
          </p:cNvSpPr>
          <p:nvPr>
            <p:ph type="pic" idx="4"/>
          </p:nvPr>
        </p:nvSpPr>
        <p:spPr>
          <a:xfrm>
            <a:off x="5280606" y="2571750"/>
            <a:ext cx="1043100" cy="1043100"/>
          </a:xfrm>
          <a:prstGeom prst="ellipse">
            <a:avLst/>
          </a:prstGeom>
          <a:solidFill>
            <a:srgbClr val="D8E2F3"/>
          </a:solidFill>
          <a:ln>
            <a:noFill/>
          </a:ln>
        </p:spPr>
      </p:sp>
      <p:sp>
        <p:nvSpPr>
          <p:cNvPr id="52" name="Google Shape;52;g30da6fdaa7a_0_226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Heading Style 2 (Ending Slide)">
  <p:cSld name="Heading &amp; Body Text_1_1_1_1_1_1_1">
    <p:bg>
      <p:bgPr>
        <a:solidFill>
          <a:schemeClr val="lt1"/>
        </a:solidFill>
        <a:effectLst/>
      </p:bgPr>
    </p:bg>
    <p:spTree>
      <p:nvGrpSpPr>
        <p:cNvPr id="1" name="Shape 656"/>
        <p:cNvGrpSpPr/>
        <p:nvPr/>
      </p:nvGrpSpPr>
      <p:grpSpPr>
        <a:xfrm>
          <a:off x="0" y="0"/>
          <a:ext cx="0" cy="0"/>
          <a:chOff x="0" y="0"/>
          <a:chExt cx="0" cy="0"/>
        </a:xfrm>
      </p:grpSpPr>
      <p:pic>
        <p:nvPicPr>
          <p:cNvPr id="657" name="Google Shape;657;g34c03757351_0_789"/>
          <p:cNvPicPr preferRelativeResize="0"/>
          <p:nvPr/>
        </p:nvPicPr>
        <p:blipFill rotWithShape="1">
          <a:blip r:embed="rId2">
            <a:alphaModFix/>
          </a:blip>
          <a:srcRect/>
          <a:stretch/>
        </p:blipFill>
        <p:spPr>
          <a:xfrm>
            <a:off x="8434664" y="4844257"/>
            <a:ext cx="552381" cy="128572"/>
          </a:xfrm>
          <a:prstGeom prst="rect">
            <a:avLst/>
          </a:prstGeom>
          <a:noFill/>
          <a:ln>
            <a:noFill/>
          </a:ln>
        </p:spPr>
      </p:pic>
      <p:pic>
        <p:nvPicPr>
          <p:cNvPr id="658" name="Google Shape;658;g34c03757351_0_789"/>
          <p:cNvPicPr preferRelativeResize="0"/>
          <p:nvPr/>
        </p:nvPicPr>
        <p:blipFill rotWithShape="1">
          <a:blip r:embed="rId3">
            <a:alphaModFix/>
          </a:blip>
          <a:srcRect/>
          <a:stretch/>
        </p:blipFill>
        <p:spPr>
          <a:xfrm>
            <a:off x="8901116" y="5"/>
            <a:ext cx="4765" cy="4381500"/>
          </a:xfrm>
          <a:prstGeom prst="rect">
            <a:avLst/>
          </a:prstGeom>
          <a:noFill/>
          <a:ln>
            <a:noFill/>
          </a:ln>
        </p:spPr>
      </p:pic>
      <p:sp>
        <p:nvSpPr>
          <p:cNvPr id="659" name="Google Shape;659;g34c03757351_0_789"/>
          <p:cNvSpPr txBox="1">
            <a:spLocks noGrp="1"/>
          </p:cNvSpPr>
          <p:nvPr>
            <p:ph type="sldNum" idx="12"/>
          </p:nvPr>
        </p:nvSpPr>
        <p:spPr>
          <a:xfrm>
            <a:off x="8680050" y="4381500"/>
            <a:ext cx="353700" cy="202500"/>
          </a:xfrm>
          <a:prstGeom prst="rect">
            <a:avLst/>
          </a:prstGeom>
        </p:spPr>
        <p:txBody>
          <a:bodyPr spcFirstLastPara="1" wrap="square" lIns="91425" tIns="91425" rIns="91425" bIns="91425" anchor="ctr" anchorCtr="0">
            <a:noAutofit/>
          </a:bodyPr>
          <a:lstStyle>
            <a:lvl1pPr marL="12700" marR="0" lvl="0" indent="0">
              <a:lnSpc>
                <a:spcPct val="100000"/>
              </a:lnSpc>
              <a:spcBef>
                <a:spcPts val="0"/>
              </a:spcBef>
              <a:spcAft>
                <a:spcPts val="0"/>
              </a:spcAft>
              <a:buNone/>
              <a:defRPr sz="900">
                <a:solidFill>
                  <a:srgbClr val="18A3DE"/>
                </a:solidFill>
              </a:defRPr>
            </a:lvl1pPr>
            <a:lvl2pPr marL="12700" marR="0" lvl="1" indent="0">
              <a:lnSpc>
                <a:spcPct val="100000"/>
              </a:lnSpc>
              <a:spcBef>
                <a:spcPts val="0"/>
              </a:spcBef>
              <a:spcAft>
                <a:spcPts val="0"/>
              </a:spcAft>
              <a:buNone/>
              <a:defRPr sz="900">
                <a:solidFill>
                  <a:srgbClr val="18A3DE"/>
                </a:solidFill>
              </a:defRPr>
            </a:lvl2pPr>
            <a:lvl3pPr marL="12700" marR="0" lvl="2" indent="0">
              <a:lnSpc>
                <a:spcPct val="100000"/>
              </a:lnSpc>
              <a:spcBef>
                <a:spcPts val="0"/>
              </a:spcBef>
              <a:spcAft>
                <a:spcPts val="0"/>
              </a:spcAft>
              <a:buNone/>
              <a:defRPr sz="900">
                <a:solidFill>
                  <a:srgbClr val="18A3DE"/>
                </a:solidFill>
              </a:defRPr>
            </a:lvl3pPr>
            <a:lvl4pPr marL="12700" marR="0" lvl="3" indent="0">
              <a:lnSpc>
                <a:spcPct val="100000"/>
              </a:lnSpc>
              <a:spcBef>
                <a:spcPts val="0"/>
              </a:spcBef>
              <a:spcAft>
                <a:spcPts val="0"/>
              </a:spcAft>
              <a:buNone/>
              <a:defRPr sz="900">
                <a:solidFill>
                  <a:srgbClr val="18A3DE"/>
                </a:solidFill>
              </a:defRPr>
            </a:lvl4pPr>
            <a:lvl5pPr marL="12700" marR="0" lvl="4" indent="0">
              <a:lnSpc>
                <a:spcPct val="100000"/>
              </a:lnSpc>
              <a:spcBef>
                <a:spcPts val="0"/>
              </a:spcBef>
              <a:spcAft>
                <a:spcPts val="0"/>
              </a:spcAft>
              <a:buNone/>
              <a:defRPr sz="900">
                <a:solidFill>
                  <a:srgbClr val="18A3DE"/>
                </a:solidFill>
              </a:defRPr>
            </a:lvl5pPr>
            <a:lvl6pPr marL="12700" marR="0" lvl="5" indent="0">
              <a:lnSpc>
                <a:spcPct val="100000"/>
              </a:lnSpc>
              <a:spcBef>
                <a:spcPts val="0"/>
              </a:spcBef>
              <a:spcAft>
                <a:spcPts val="0"/>
              </a:spcAft>
              <a:buNone/>
              <a:defRPr sz="900">
                <a:solidFill>
                  <a:srgbClr val="18A3DE"/>
                </a:solidFill>
              </a:defRPr>
            </a:lvl6pPr>
            <a:lvl7pPr marL="12700" marR="0" lvl="6" indent="0">
              <a:lnSpc>
                <a:spcPct val="100000"/>
              </a:lnSpc>
              <a:spcBef>
                <a:spcPts val="0"/>
              </a:spcBef>
              <a:spcAft>
                <a:spcPts val="0"/>
              </a:spcAft>
              <a:buNone/>
              <a:defRPr sz="900">
                <a:solidFill>
                  <a:srgbClr val="18A3DE"/>
                </a:solidFill>
              </a:defRPr>
            </a:lvl7pPr>
            <a:lvl8pPr marL="12700" marR="0" lvl="7" indent="0">
              <a:lnSpc>
                <a:spcPct val="100000"/>
              </a:lnSpc>
              <a:spcBef>
                <a:spcPts val="0"/>
              </a:spcBef>
              <a:spcAft>
                <a:spcPts val="0"/>
              </a:spcAft>
              <a:buNone/>
              <a:defRPr sz="900">
                <a:solidFill>
                  <a:srgbClr val="18A3DE"/>
                </a:solidFill>
              </a:defRPr>
            </a:lvl8pPr>
            <a:lvl9pPr marL="12700" marR="0" lvl="8" indent="0">
              <a:lnSpc>
                <a:spcPct val="100000"/>
              </a:lnSpc>
              <a:spcBef>
                <a:spcPts val="0"/>
              </a:spcBef>
              <a:spcAft>
                <a:spcPts val="0"/>
              </a:spcAft>
              <a:buNone/>
              <a:defRPr sz="900">
                <a:solidFill>
                  <a:srgbClr val="18A3DE"/>
                </a:solidFill>
              </a:defRPr>
            </a:lvl9pPr>
          </a:lstStyle>
          <a:p>
            <a:pPr marL="12700" lvl="0" indent="0" algn="r" rtl="0">
              <a:spcBef>
                <a:spcPts val="0"/>
              </a:spcBef>
              <a:spcAft>
                <a:spcPts val="0"/>
              </a:spcAft>
              <a:buNone/>
            </a:pPr>
            <a:fld id="{00000000-1234-1234-1234-123412341234}" type="slidenum">
              <a:rPr lang="en-US"/>
              <a:t>‹#›</a:t>
            </a:fld>
            <a:endParaRPr/>
          </a:p>
        </p:txBody>
      </p:sp>
      <p:sp>
        <p:nvSpPr>
          <p:cNvPr id="660" name="Google Shape;660;g34c03757351_0_789"/>
          <p:cNvSpPr txBox="1">
            <a:spLocks noGrp="1"/>
          </p:cNvSpPr>
          <p:nvPr>
            <p:ph type="title"/>
          </p:nvPr>
        </p:nvSpPr>
        <p:spPr>
          <a:xfrm>
            <a:off x="1312850" y="470400"/>
            <a:ext cx="6277200" cy="383700"/>
          </a:xfrm>
          <a:prstGeom prst="rect">
            <a:avLst/>
          </a:prstGeom>
        </p:spPr>
        <p:txBody>
          <a:bodyPr spcFirstLastPara="1" wrap="square" lIns="0" tIns="91425" rIns="91425" bIns="91425" anchor="ctr" anchorCtr="0">
            <a:spAutoFit/>
          </a:bodyPr>
          <a:lstStyle>
            <a:lvl1pPr marL="12700" marR="0" lvl="0" indent="0" algn="l">
              <a:lnSpc>
                <a:spcPct val="100000"/>
              </a:lnSpc>
              <a:spcBef>
                <a:spcPts val="0"/>
              </a:spcBef>
              <a:spcAft>
                <a:spcPts val="0"/>
              </a:spcAft>
              <a:buNone/>
              <a:defRPr sz="3000">
                <a:solidFill>
                  <a:srgbClr val="043F7B"/>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661" name="Google Shape;661;g34c03757351_0_789"/>
          <p:cNvPicPr preferRelativeResize="0"/>
          <p:nvPr/>
        </p:nvPicPr>
        <p:blipFill rotWithShape="1">
          <a:blip r:embed="rId4">
            <a:alphaModFix/>
          </a:blip>
          <a:srcRect/>
          <a:stretch/>
        </p:blipFill>
        <p:spPr>
          <a:xfrm>
            <a:off x="8439219" y="4843479"/>
            <a:ext cx="552381" cy="128572"/>
          </a:xfrm>
          <a:prstGeom prst="rect">
            <a:avLst/>
          </a:prstGeom>
          <a:noFill/>
          <a:ln>
            <a:noFill/>
          </a:ln>
        </p:spPr>
      </p:pic>
      <p:pic>
        <p:nvPicPr>
          <p:cNvPr id="662" name="Google Shape;662;g34c03757351_0_789"/>
          <p:cNvPicPr preferRelativeResize="0"/>
          <p:nvPr/>
        </p:nvPicPr>
        <p:blipFill rotWithShape="1">
          <a:blip r:embed="rId5">
            <a:alphaModFix/>
          </a:blip>
          <a:srcRect/>
          <a:stretch/>
        </p:blipFill>
        <p:spPr>
          <a:xfrm>
            <a:off x="0" y="5"/>
            <a:ext cx="714378" cy="514348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663"/>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64"/>
        <p:cNvGrpSpPr/>
        <p:nvPr/>
      </p:nvGrpSpPr>
      <p:grpSpPr>
        <a:xfrm>
          <a:off x="0" y="0"/>
          <a:ext cx="0" cy="0"/>
          <a:chOff x="0" y="0"/>
          <a:chExt cx="0" cy="0"/>
        </a:xfrm>
      </p:grpSpPr>
      <p:sp>
        <p:nvSpPr>
          <p:cNvPr id="665" name="Google Shape;665;g34c03757351_0_797"/>
          <p:cNvSpPr>
            <a:spLocks noGrp="1"/>
          </p:cNvSpPr>
          <p:nvPr>
            <p:ph type="pic" idx="2"/>
          </p:nvPr>
        </p:nvSpPr>
        <p:spPr>
          <a:xfrm>
            <a:off x="0" y="-7144"/>
            <a:ext cx="9144000" cy="5150700"/>
          </a:xfrm>
          <a:prstGeom prst="rect">
            <a:avLst/>
          </a:prstGeom>
          <a:solidFill>
            <a:srgbClr val="D8E2F3"/>
          </a:solidFill>
          <a:ln>
            <a:noFill/>
          </a:ln>
        </p:spPr>
      </p:sp>
      <p:sp>
        <p:nvSpPr>
          <p:cNvPr id="666" name="Google Shape;666;g34c03757351_0_797"/>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667"/>
        <p:cNvGrpSpPr/>
        <p:nvPr/>
      </p:nvGrpSpPr>
      <p:grpSpPr>
        <a:xfrm>
          <a:off x="0" y="0"/>
          <a:ext cx="0" cy="0"/>
          <a:chOff x="0" y="0"/>
          <a:chExt cx="0" cy="0"/>
        </a:xfrm>
      </p:grpSpPr>
      <p:sp>
        <p:nvSpPr>
          <p:cNvPr id="668" name="Google Shape;668;g34c03757351_0_800"/>
          <p:cNvSpPr>
            <a:spLocks noGrp="1"/>
          </p:cNvSpPr>
          <p:nvPr>
            <p:ph type="pic" idx="2"/>
          </p:nvPr>
        </p:nvSpPr>
        <p:spPr>
          <a:xfrm>
            <a:off x="4751831" y="692944"/>
            <a:ext cx="1700100" cy="1700100"/>
          </a:xfrm>
          <a:prstGeom prst="ellipse">
            <a:avLst/>
          </a:prstGeom>
          <a:solidFill>
            <a:srgbClr val="D8E2F3"/>
          </a:solidFill>
          <a:ln>
            <a:noFill/>
          </a:ln>
        </p:spPr>
      </p:sp>
      <p:sp>
        <p:nvSpPr>
          <p:cNvPr id="669" name="Google Shape;669;g34c03757351_0_800"/>
          <p:cNvSpPr>
            <a:spLocks noGrp="1"/>
          </p:cNvSpPr>
          <p:nvPr>
            <p:ph type="pic" idx="3"/>
          </p:nvPr>
        </p:nvSpPr>
        <p:spPr>
          <a:xfrm>
            <a:off x="4751831" y="2757488"/>
            <a:ext cx="1700100" cy="1700100"/>
          </a:xfrm>
          <a:prstGeom prst="ellipse">
            <a:avLst/>
          </a:prstGeom>
          <a:solidFill>
            <a:srgbClr val="D8E2F3"/>
          </a:solidFill>
          <a:ln>
            <a:noFill/>
          </a:ln>
        </p:spPr>
      </p:sp>
      <p:sp>
        <p:nvSpPr>
          <p:cNvPr id="670" name="Google Shape;670;g34c03757351_0_80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671"/>
        <p:cNvGrpSpPr/>
        <p:nvPr/>
      </p:nvGrpSpPr>
      <p:grpSpPr>
        <a:xfrm>
          <a:off x="0" y="0"/>
          <a:ext cx="0" cy="0"/>
          <a:chOff x="0" y="0"/>
          <a:chExt cx="0" cy="0"/>
        </a:xfrm>
      </p:grpSpPr>
      <p:sp>
        <p:nvSpPr>
          <p:cNvPr id="672" name="Google Shape;672;g34c03757351_0_804"/>
          <p:cNvSpPr>
            <a:spLocks noGrp="1"/>
          </p:cNvSpPr>
          <p:nvPr>
            <p:ph type="pic" idx="2"/>
          </p:nvPr>
        </p:nvSpPr>
        <p:spPr>
          <a:xfrm>
            <a:off x="6280992" y="864394"/>
            <a:ext cx="2393700" cy="3743400"/>
          </a:xfrm>
          <a:prstGeom prst="rect">
            <a:avLst/>
          </a:prstGeom>
          <a:solidFill>
            <a:srgbClr val="D8E2F3"/>
          </a:solidFill>
          <a:ln>
            <a:noFill/>
          </a:ln>
        </p:spPr>
      </p:sp>
      <p:sp>
        <p:nvSpPr>
          <p:cNvPr id="673" name="Google Shape;673;g34c03757351_0_804"/>
          <p:cNvSpPr>
            <a:spLocks noGrp="1"/>
          </p:cNvSpPr>
          <p:nvPr>
            <p:ph type="pic" idx="3"/>
          </p:nvPr>
        </p:nvSpPr>
        <p:spPr>
          <a:xfrm>
            <a:off x="5766508" y="535781"/>
            <a:ext cx="2393700" cy="3743400"/>
          </a:xfrm>
          <a:prstGeom prst="rect">
            <a:avLst/>
          </a:prstGeom>
          <a:solidFill>
            <a:srgbClr val="D8E2F3"/>
          </a:solidFill>
          <a:ln>
            <a:noFill/>
          </a:ln>
        </p:spPr>
      </p:sp>
      <p:sp>
        <p:nvSpPr>
          <p:cNvPr id="674" name="Google Shape;674;g34c03757351_0_8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200">
                <a:solidFill>
                  <a:schemeClr val="dk1"/>
                </a:solidFill>
              </a:defRPr>
            </a:lvl1pPr>
            <a:lvl2pPr lvl="1">
              <a:buNone/>
              <a:defRPr sz="1200">
                <a:solidFill>
                  <a:schemeClr val="dk1"/>
                </a:solidFill>
              </a:defRPr>
            </a:lvl2pPr>
            <a:lvl3pPr lvl="2">
              <a:buNone/>
              <a:defRPr sz="1200">
                <a:solidFill>
                  <a:schemeClr val="dk1"/>
                </a:solidFill>
              </a:defRPr>
            </a:lvl3pPr>
            <a:lvl4pPr lvl="3">
              <a:buNone/>
              <a:defRPr sz="1200">
                <a:solidFill>
                  <a:schemeClr val="dk1"/>
                </a:solidFill>
              </a:defRPr>
            </a:lvl4pPr>
            <a:lvl5pPr lvl="4">
              <a:buNone/>
              <a:defRPr sz="1200">
                <a:solidFill>
                  <a:schemeClr val="dk1"/>
                </a:solidFill>
              </a:defRPr>
            </a:lvl5pPr>
            <a:lvl6pPr lvl="5">
              <a:buNone/>
              <a:defRPr sz="1200">
                <a:solidFill>
                  <a:schemeClr val="dk1"/>
                </a:solidFill>
              </a:defRPr>
            </a:lvl6pPr>
            <a:lvl7pPr lvl="6">
              <a:buNone/>
              <a:defRPr sz="1200">
                <a:solidFill>
                  <a:schemeClr val="dk1"/>
                </a:solidFill>
              </a:defRPr>
            </a:lvl7pPr>
            <a:lvl8pPr lvl="7">
              <a:buNone/>
              <a:defRPr sz="1200">
                <a:solidFill>
                  <a:schemeClr val="dk1"/>
                </a:solidFill>
              </a:defRPr>
            </a:lvl8pPr>
            <a:lvl9pPr lvl="8">
              <a:buNone/>
              <a:defRPr sz="12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675"/>
        <p:cNvGrpSpPr/>
        <p:nvPr/>
      </p:nvGrpSpPr>
      <p:grpSpPr>
        <a:xfrm>
          <a:off x="0" y="0"/>
          <a:ext cx="0" cy="0"/>
          <a:chOff x="0" y="0"/>
          <a:chExt cx="0" cy="0"/>
        </a:xfrm>
      </p:grpSpPr>
      <p:sp>
        <p:nvSpPr>
          <p:cNvPr id="676" name="Google Shape;676;g34c03757351_0_808"/>
          <p:cNvSpPr>
            <a:spLocks noGrp="1"/>
          </p:cNvSpPr>
          <p:nvPr>
            <p:ph type="pic" idx="2"/>
          </p:nvPr>
        </p:nvSpPr>
        <p:spPr>
          <a:xfrm>
            <a:off x="4572000" y="0"/>
            <a:ext cx="4572000" cy="5143500"/>
          </a:xfrm>
          <a:prstGeom prst="rect">
            <a:avLst/>
          </a:prstGeom>
          <a:solidFill>
            <a:srgbClr val="D8E2F3"/>
          </a:solidFill>
          <a:ln>
            <a:noFill/>
          </a:ln>
        </p:spPr>
      </p:sp>
      <p:sp>
        <p:nvSpPr>
          <p:cNvPr id="677" name="Google Shape;677;g34c03757351_0_8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200">
                <a:solidFill>
                  <a:schemeClr val="dk1"/>
                </a:solidFill>
              </a:defRPr>
            </a:lvl1pPr>
            <a:lvl2pPr lvl="1">
              <a:buNone/>
              <a:defRPr sz="1200">
                <a:solidFill>
                  <a:schemeClr val="dk1"/>
                </a:solidFill>
              </a:defRPr>
            </a:lvl2pPr>
            <a:lvl3pPr lvl="2">
              <a:buNone/>
              <a:defRPr sz="1200">
                <a:solidFill>
                  <a:schemeClr val="dk1"/>
                </a:solidFill>
              </a:defRPr>
            </a:lvl3pPr>
            <a:lvl4pPr lvl="3">
              <a:buNone/>
              <a:defRPr sz="1200">
                <a:solidFill>
                  <a:schemeClr val="dk1"/>
                </a:solidFill>
              </a:defRPr>
            </a:lvl4pPr>
            <a:lvl5pPr lvl="4">
              <a:buNone/>
              <a:defRPr sz="1200">
                <a:solidFill>
                  <a:schemeClr val="dk1"/>
                </a:solidFill>
              </a:defRPr>
            </a:lvl5pPr>
            <a:lvl6pPr lvl="5">
              <a:buNone/>
              <a:defRPr sz="1200">
                <a:solidFill>
                  <a:schemeClr val="dk1"/>
                </a:solidFill>
              </a:defRPr>
            </a:lvl6pPr>
            <a:lvl7pPr lvl="6">
              <a:buNone/>
              <a:defRPr sz="1200">
                <a:solidFill>
                  <a:schemeClr val="dk1"/>
                </a:solidFill>
              </a:defRPr>
            </a:lvl7pPr>
            <a:lvl8pPr lvl="7">
              <a:buNone/>
              <a:defRPr sz="1200">
                <a:solidFill>
                  <a:schemeClr val="dk1"/>
                </a:solidFill>
              </a:defRPr>
            </a:lvl8pPr>
            <a:lvl9pPr lvl="8">
              <a:buNone/>
              <a:defRPr sz="12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2_Title Slide 1">
  <p:cSld name="22_Title Slide_1">
    <p:spTree>
      <p:nvGrpSpPr>
        <p:cNvPr id="1" name="Shape 678"/>
        <p:cNvGrpSpPr/>
        <p:nvPr/>
      </p:nvGrpSpPr>
      <p:grpSpPr>
        <a:xfrm>
          <a:off x="0" y="0"/>
          <a:ext cx="0" cy="0"/>
          <a:chOff x="0" y="0"/>
          <a:chExt cx="0" cy="0"/>
        </a:xfrm>
      </p:grpSpPr>
      <p:sp>
        <p:nvSpPr>
          <p:cNvPr id="679" name="Google Shape;679;g34c03757351_0_811"/>
          <p:cNvSpPr>
            <a:spLocks noGrp="1"/>
          </p:cNvSpPr>
          <p:nvPr>
            <p:ph type="pic" idx="2"/>
          </p:nvPr>
        </p:nvSpPr>
        <p:spPr>
          <a:xfrm>
            <a:off x="4572000" y="0"/>
            <a:ext cx="4572000" cy="5143500"/>
          </a:xfrm>
          <a:prstGeom prst="rect">
            <a:avLst/>
          </a:prstGeom>
          <a:solidFill>
            <a:srgbClr val="D8E2F3"/>
          </a:solidFill>
          <a:ln>
            <a:noFill/>
          </a:ln>
        </p:spPr>
      </p:sp>
      <p:sp>
        <p:nvSpPr>
          <p:cNvPr id="680" name="Google Shape;680;g34c03757351_0_8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200">
                <a:solidFill>
                  <a:schemeClr val="dk1"/>
                </a:solidFill>
              </a:defRPr>
            </a:lvl1pPr>
            <a:lvl2pPr lvl="1">
              <a:buNone/>
              <a:defRPr sz="1200">
                <a:solidFill>
                  <a:schemeClr val="dk1"/>
                </a:solidFill>
              </a:defRPr>
            </a:lvl2pPr>
            <a:lvl3pPr lvl="2">
              <a:buNone/>
              <a:defRPr sz="1200">
                <a:solidFill>
                  <a:schemeClr val="dk1"/>
                </a:solidFill>
              </a:defRPr>
            </a:lvl3pPr>
            <a:lvl4pPr lvl="3">
              <a:buNone/>
              <a:defRPr sz="1200">
                <a:solidFill>
                  <a:schemeClr val="dk1"/>
                </a:solidFill>
              </a:defRPr>
            </a:lvl4pPr>
            <a:lvl5pPr lvl="4">
              <a:buNone/>
              <a:defRPr sz="1200">
                <a:solidFill>
                  <a:schemeClr val="dk1"/>
                </a:solidFill>
              </a:defRPr>
            </a:lvl5pPr>
            <a:lvl6pPr lvl="5">
              <a:buNone/>
              <a:defRPr sz="1200">
                <a:solidFill>
                  <a:schemeClr val="dk1"/>
                </a:solidFill>
              </a:defRPr>
            </a:lvl6pPr>
            <a:lvl7pPr lvl="6">
              <a:buNone/>
              <a:defRPr sz="1200">
                <a:solidFill>
                  <a:schemeClr val="dk1"/>
                </a:solidFill>
              </a:defRPr>
            </a:lvl7pPr>
            <a:lvl8pPr lvl="7">
              <a:buNone/>
              <a:defRPr sz="1200">
                <a:solidFill>
                  <a:schemeClr val="dk1"/>
                </a:solidFill>
              </a:defRPr>
            </a:lvl8pPr>
            <a:lvl9pPr lvl="8">
              <a:buNone/>
              <a:defRPr sz="12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rporate_Deck_Cover">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97205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13848680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rporate_Deck_Cover">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97205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Tree>
    <p:extLst>
      <p:ext uri="{BB962C8B-B14F-4D97-AF65-F5344CB8AC3E}">
        <p14:creationId xmlns:p14="http://schemas.microsoft.com/office/powerpoint/2010/main" val="20336804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orporate_Slide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97205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1371600"/>
            <a:ext cx="2914650" cy="20574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lvl1pPr>
              <a:defRPr sz="1800"/>
            </a:lvl1pPr>
          </a:lstStyle>
          <a:p>
            <a:r>
              <a:rPr lang="en-US" dirty="0"/>
              <a:t>Click to edit Master title style</a:t>
            </a:r>
          </a:p>
        </p:txBody>
      </p:sp>
      <p:sp>
        <p:nvSpPr>
          <p:cNvPr id="9" name="Text Placeholder 12">
            <a:extLst>
              <a:ext uri="{FF2B5EF4-FFF2-40B4-BE49-F238E27FC236}">
                <a16:creationId xmlns:a16="http://schemas.microsoft.com/office/drawing/2014/main" id="{9109B4AF-2B40-59B5-A675-E1523C69D244}"/>
              </a:ext>
            </a:extLst>
          </p:cNvPr>
          <p:cNvSpPr>
            <a:spLocks noGrp="1"/>
          </p:cNvSpPr>
          <p:nvPr>
            <p:ph type="body" sz="quarter" idx="11"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dirty="0"/>
              <a:t>Slide disclosure goes here.</a:t>
            </a:r>
          </a:p>
        </p:txBody>
      </p:sp>
      <p:pic>
        <p:nvPicPr>
          <p:cNvPr id="5" name="Picture 4" descr="A black and white logo&#10;&#10;Description automatically generated">
            <a:extLst>
              <a:ext uri="{FF2B5EF4-FFF2-40B4-BE49-F238E27FC236}">
                <a16:creationId xmlns:a16="http://schemas.microsoft.com/office/drawing/2014/main" id="{F64573DE-6D16-E554-C3A2-A2FB3B359F1F}"/>
              </a:ext>
            </a:extLst>
          </p:cNvPr>
          <p:cNvPicPr>
            <a:picLocks noChangeAspect="1"/>
          </p:cNvPicPr>
          <p:nvPr userDrawn="1"/>
        </p:nvPicPr>
        <p:blipFill>
          <a:blip r:embed="rId2"/>
          <a:stretch>
            <a:fillRect/>
          </a:stretch>
        </p:blipFill>
        <p:spPr>
          <a:xfrm>
            <a:off x="514351" y="4457700"/>
            <a:ext cx="575072" cy="514350"/>
          </a:xfrm>
          <a:prstGeom prst="rect">
            <a:avLst/>
          </a:prstGeom>
        </p:spPr>
      </p:pic>
    </p:spTree>
    <p:extLst>
      <p:ext uri="{BB962C8B-B14F-4D97-AF65-F5344CB8AC3E}">
        <p14:creationId xmlns:p14="http://schemas.microsoft.com/office/powerpoint/2010/main" val="33553660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53"/>
        <p:cNvGrpSpPr/>
        <p:nvPr/>
      </p:nvGrpSpPr>
      <p:grpSpPr>
        <a:xfrm>
          <a:off x="0" y="0"/>
          <a:ext cx="0" cy="0"/>
          <a:chOff x="0" y="0"/>
          <a:chExt cx="0" cy="0"/>
        </a:xfrm>
      </p:grpSpPr>
      <p:sp>
        <p:nvSpPr>
          <p:cNvPr id="54" name="Google Shape;54;g30da6fdaa7a_0_2270"/>
          <p:cNvSpPr>
            <a:spLocks noGrp="1"/>
          </p:cNvSpPr>
          <p:nvPr>
            <p:ph type="pic" idx="2"/>
          </p:nvPr>
        </p:nvSpPr>
        <p:spPr>
          <a:xfrm>
            <a:off x="5587868" y="2771775"/>
            <a:ext cx="1043100" cy="1043100"/>
          </a:xfrm>
          <a:prstGeom prst="ellipse">
            <a:avLst/>
          </a:prstGeom>
          <a:solidFill>
            <a:srgbClr val="D8E2F3"/>
          </a:solidFill>
          <a:ln>
            <a:noFill/>
          </a:ln>
        </p:spPr>
      </p:sp>
      <p:sp>
        <p:nvSpPr>
          <p:cNvPr id="55" name="Google Shape;55;g30da6fdaa7a_0_2270"/>
          <p:cNvSpPr>
            <a:spLocks noGrp="1"/>
          </p:cNvSpPr>
          <p:nvPr>
            <p:ph type="pic" idx="3"/>
          </p:nvPr>
        </p:nvSpPr>
        <p:spPr>
          <a:xfrm>
            <a:off x="7295669" y="2771775"/>
            <a:ext cx="1043100" cy="1043100"/>
          </a:xfrm>
          <a:prstGeom prst="ellipse">
            <a:avLst/>
          </a:prstGeom>
          <a:solidFill>
            <a:srgbClr val="D8E2F3"/>
          </a:solidFill>
          <a:ln>
            <a:noFill/>
          </a:ln>
        </p:spPr>
      </p:sp>
      <p:sp>
        <p:nvSpPr>
          <p:cNvPr id="56" name="Google Shape;56;g30da6fdaa7a_0_2270"/>
          <p:cNvSpPr>
            <a:spLocks noGrp="1"/>
          </p:cNvSpPr>
          <p:nvPr>
            <p:ph type="pic" idx="4"/>
          </p:nvPr>
        </p:nvSpPr>
        <p:spPr>
          <a:xfrm>
            <a:off x="5587868" y="392906"/>
            <a:ext cx="1043100" cy="1043100"/>
          </a:xfrm>
          <a:prstGeom prst="ellipse">
            <a:avLst/>
          </a:prstGeom>
          <a:solidFill>
            <a:srgbClr val="D8E2F3"/>
          </a:solidFill>
          <a:ln>
            <a:noFill/>
          </a:ln>
        </p:spPr>
      </p:sp>
      <p:sp>
        <p:nvSpPr>
          <p:cNvPr id="57" name="Google Shape;57;g30da6fdaa7a_0_2270"/>
          <p:cNvSpPr>
            <a:spLocks noGrp="1"/>
          </p:cNvSpPr>
          <p:nvPr>
            <p:ph type="pic" idx="5"/>
          </p:nvPr>
        </p:nvSpPr>
        <p:spPr>
          <a:xfrm>
            <a:off x="7295669" y="392906"/>
            <a:ext cx="1043100" cy="1043100"/>
          </a:xfrm>
          <a:prstGeom prst="ellipse">
            <a:avLst/>
          </a:prstGeom>
          <a:solidFill>
            <a:srgbClr val="D8E2F3"/>
          </a:solidFill>
          <a:ln>
            <a:noFill/>
          </a:ln>
        </p:spPr>
      </p:sp>
      <p:sp>
        <p:nvSpPr>
          <p:cNvPr id="58" name="Google Shape;58;g30da6fdaa7a_0_227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rporate_Slide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97205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dirty="0"/>
              <a:t>Click icon to add picture</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1371600"/>
            <a:ext cx="2914650" cy="20574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lvl1pPr>
              <a:defRPr sz="1800"/>
            </a:lvl1pPr>
          </a:lstStyle>
          <a:p>
            <a:r>
              <a:rPr lang="en-US" dirty="0"/>
              <a:t>Click to edit Master title style</a:t>
            </a:r>
          </a:p>
        </p:txBody>
      </p:sp>
      <p:sp>
        <p:nvSpPr>
          <p:cNvPr id="9" name="Text Placeholder 12">
            <a:extLst>
              <a:ext uri="{FF2B5EF4-FFF2-40B4-BE49-F238E27FC236}">
                <a16:creationId xmlns:a16="http://schemas.microsoft.com/office/drawing/2014/main" id="{9109B4AF-2B40-59B5-A675-E1523C69D244}"/>
              </a:ext>
            </a:extLst>
          </p:cNvPr>
          <p:cNvSpPr>
            <a:spLocks noGrp="1"/>
          </p:cNvSpPr>
          <p:nvPr>
            <p:ph type="body" sz="quarter" idx="11"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dirty="0"/>
              <a:t>Slide disclosure goes here.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0AF5ACEA-EEBC-B15F-B873-D9EA826A3F99}"/>
              </a:ext>
            </a:extLst>
          </p:cNvPr>
          <p:cNvPicPr>
            <a:picLocks noChangeAspect="1"/>
          </p:cNvPicPr>
          <p:nvPr userDrawn="1"/>
        </p:nvPicPr>
        <p:blipFill>
          <a:blip r:embed="rId2"/>
          <a:stretch>
            <a:fillRect/>
          </a:stretch>
        </p:blipFill>
        <p:spPr>
          <a:xfrm>
            <a:off x="514351" y="4457700"/>
            <a:ext cx="575072" cy="514350"/>
          </a:xfrm>
          <a:prstGeom prst="rect">
            <a:avLst/>
          </a:prstGeom>
        </p:spPr>
      </p:pic>
    </p:spTree>
    <p:extLst>
      <p:ext uri="{BB962C8B-B14F-4D97-AF65-F5344CB8AC3E}">
        <p14:creationId xmlns:p14="http://schemas.microsoft.com/office/powerpoint/2010/main" val="10581593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rporate_Slide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4ACDCF-D3D8-942B-57B5-3FFCB920E27B}"/>
              </a:ext>
            </a:extLst>
          </p:cNvPr>
          <p:cNvSpPr/>
          <p:nvPr userDrawn="1"/>
        </p:nvSpPr>
        <p:spPr>
          <a:xfrm>
            <a:off x="1485900" y="4800600"/>
            <a:ext cx="131445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a:extLst>
              <a:ext uri="{FF2B5EF4-FFF2-40B4-BE49-F238E27FC236}">
                <a16:creationId xmlns:a16="http://schemas.microsoft.com/office/drawing/2014/main" id="{3B3DED9F-1EB7-F0A2-98AD-A263E22CE82C}"/>
              </a:ext>
            </a:extLst>
          </p:cNvPr>
          <p:cNvSpPr/>
          <p:nvPr userDrawn="1"/>
        </p:nvSpPr>
        <p:spPr>
          <a:xfrm>
            <a:off x="172593" y="171450"/>
            <a:ext cx="8798814" cy="4972050"/>
          </a:xfrm>
          <a:prstGeom prst="rect">
            <a:avLst/>
          </a:prstGeom>
          <a:solidFill>
            <a:schemeClr val="accent4">
              <a:alpha val="56000"/>
            </a:schemeClr>
          </a:solidFill>
          <a:ln w="12700">
            <a:miter lim="400000"/>
          </a:ln>
        </p:spPr>
        <p:txBody>
          <a:bodyPr lIns="38100" tIns="38100" rIns="38100" bIns="38100" anchor="ctr"/>
          <a:lstStyle/>
          <a:p>
            <a:pPr>
              <a:defRPr>
                <a:solidFill>
                  <a:srgbClr val="000000"/>
                </a:solidFill>
              </a:defRPr>
            </a:pPr>
            <a:endParaRPr sz="1050"/>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lvl1pPr>
              <a:defRPr sz="1800"/>
            </a:lvl1pPr>
          </a:lstStyle>
          <a:p>
            <a:r>
              <a:rPr lang="en-US" dirty="0"/>
              <a:t>Click to edit Master title style</a:t>
            </a:r>
          </a:p>
        </p:txBody>
      </p:sp>
      <p:sp>
        <p:nvSpPr>
          <p:cNvPr id="9" name="Text Placeholder 12">
            <a:extLst>
              <a:ext uri="{FF2B5EF4-FFF2-40B4-BE49-F238E27FC236}">
                <a16:creationId xmlns:a16="http://schemas.microsoft.com/office/drawing/2014/main" id="{9109B4AF-2B40-59B5-A675-E1523C69D244}"/>
              </a:ext>
            </a:extLst>
          </p:cNvPr>
          <p:cNvSpPr>
            <a:spLocks noGrp="1"/>
          </p:cNvSpPr>
          <p:nvPr>
            <p:ph type="body" sz="quarter" idx="11"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dirty="0"/>
              <a:t>Slide disclosure goes here.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F2D0968F-1CBE-CC6C-E4B5-68CED2205BBA}"/>
              </a:ext>
            </a:extLst>
          </p:cNvPr>
          <p:cNvPicPr>
            <a:picLocks noChangeAspect="1"/>
          </p:cNvPicPr>
          <p:nvPr userDrawn="1"/>
        </p:nvPicPr>
        <p:blipFill>
          <a:blip r:embed="rId2"/>
          <a:stretch>
            <a:fillRect/>
          </a:stretch>
        </p:blipFill>
        <p:spPr>
          <a:xfrm>
            <a:off x="514351" y="4457700"/>
            <a:ext cx="575072" cy="514350"/>
          </a:xfrm>
          <a:prstGeom prst="rect">
            <a:avLst/>
          </a:prstGeom>
        </p:spPr>
      </p:pic>
    </p:spTree>
    <p:extLst>
      <p:ext uri="{BB962C8B-B14F-4D97-AF65-F5344CB8AC3E}">
        <p14:creationId xmlns:p14="http://schemas.microsoft.com/office/powerpoint/2010/main" val="9197762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rporate_Slide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7C0DB-89A9-2AA9-8F61-B6454EC8636E}"/>
              </a:ext>
            </a:extLst>
          </p:cNvPr>
          <p:cNvSpPr/>
          <p:nvPr userDrawn="1"/>
        </p:nvSpPr>
        <p:spPr>
          <a:xfrm>
            <a:off x="1485900" y="4800600"/>
            <a:ext cx="131445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a:extLst>
              <a:ext uri="{FF2B5EF4-FFF2-40B4-BE49-F238E27FC236}">
                <a16:creationId xmlns:a16="http://schemas.microsoft.com/office/drawing/2014/main" id="{3B3DED9F-1EB7-F0A2-98AD-A263E22CE82C}"/>
              </a:ext>
            </a:extLst>
          </p:cNvPr>
          <p:cNvSpPr/>
          <p:nvPr userDrawn="1"/>
        </p:nvSpPr>
        <p:spPr>
          <a:xfrm>
            <a:off x="172593" y="171450"/>
            <a:ext cx="8798814" cy="4972050"/>
          </a:xfrm>
          <a:prstGeom prst="rect">
            <a:avLst/>
          </a:prstGeom>
          <a:gradFill>
            <a:gsLst>
              <a:gs pos="0">
                <a:srgbClr val="EBEBEB">
                  <a:alpha val="29030"/>
                </a:srgbClr>
              </a:gs>
              <a:gs pos="76813">
                <a:srgbClr val="757575">
                  <a:alpha val="29030"/>
                </a:srgbClr>
              </a:gs>
              <a:gs pos="100000">
                <a:srgbClr val="000000">
                  <a:alpha val="29030"/>
                </a:srgbClr>
              </a:gs>
            </a:gsLst>
            <a:path path="circle">
              <a:fillToRect l="37721" t="-19636" r="62278" b="119636"/>
            </a:path>
          </a:gradFill>
          <a:ln w="12700">
            <a:miter lim="400000"/>
          </a:ln>
        </p:spPr>
        <p:txBody>
          <a:bodyPr lIns="38100" tIns="38100" rIns="38100" bIns="38100" anchor="ctr"/>
          <a:lstStyle/>
          <a:p>
            <a:pPr>
              <a:defRPr>
                <a:solidFill>
                  <a:srgbClr val="000000"/>
                </a:solidFill>
              </a:defRPr>
            </a:pPr>
            <a:endParaRPr sz="1050"/>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lvl1pPr>
              <a:defRPr sz="1800"/>
            </a:lvl1pPr>
          </a:lstStyle>
          <a:p>
            <a:r>
              <a:rPr lang="en-US" dirty="0"/>
              <a:t>Click to edit Master title style</a:t>
            </a:r>
          </a:p>
        </p:txBody>
      </p:sp>
      <p:sp>
        <p:nvSpPr>
          <p:cNvPr id="3" name="Subtitle 2">
            <a:extLst>
              <a:ext uri="{FF2B5EF4-FFF2-40B4-BE49-F238E27FC236}">
                <a16:creationId xmlns:a16="http://schemas.microsoft.com/office/drawing/2014/main" id="{44AA0A14-09A0-C62C-4249-9BBA4D6EA942}"/>
              </a:ext>
            </a:extLst>
          </p:cNvPr>
          <p:cNvSpPr>
            <a:spLocks noGrp="1"/>
          </p:cNvSpPr>
          <p:nvPr>
            <p:ph type="subTitle" idx="1"/>
          </p:nvPr>
        </p:nvSpPr>
        <p:spPr>
          <a:xfrm>
            <a:off x="514350" y="1371600"/>
            <a:ext cx="2914650" cy="20574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05C7B15-2CFF-69EA-2243-CCEA62C4AEFC}"/>
              </a:ext>
            </a:extLst>
          </p:cNvPr>
          <p:cNvPicPr>
            <a:picLocks noChangeAspect="1"/>
          </p:cNvPicPr>
          <p:nvPr userDrawn="1"/>
        </p:nvPicPr>
        <p:blipFill>
          <a:blip r:embed="rId2"/>
          <a:stretch>
            <a:fillRect/>
          </a:stretch>
        </p:blipFill>
        <p:spPr>
          <a:xfrm>
            <a:off x="514351" y="4457700"/>
            <a:ext cx="575072" cy="514350"/>
          </a:xfrm>
          <a:prstGeom prst="rect">
            <a:avLst/>
          </a:prstGeom>
        </p:spPr>
      </p:pic>
    </p:spTree>
    <p:extLst>
      <p:ext uri="{BB962C8B-B14F-4D97-AF65-F5344CB8AC3E}">
        <p14:creationId xmlns:p14="http://schemas.microsoft.com/office/powerpoint/2010/main" val="30475793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rporate_Slide5">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BADBC05C-1C97-6341-E824-75B84194944A}"/>
              </a:ext>
            </a:extLst>
          </p:cNvPr>
          <p:cNvSpPr/>
          <p:nvPr userDrawn="1"/>
        </p:nvSpPr>
        <p:spPr>
          <a:xfrm>
            <a:off x="172593" y="171450"/>
            <a:ext cx="8798814" cy="4972050"/>
          </a:xfrm>
          <a:prstGeom prst="rect">
            <a:avLst/>
          </a:prstGeom>
          <a:solidFill>
            <a:srgbClr val="000000"/>
          </a:solidFill>
          <a:ln w="12700">
            <a:miter lim="400000"/>
          </a:ln>
        </p:spPr>
        <p:txBody>
          <a:bodyPr lIns="38100" tIns="38100" rIns="38100" bIns="38100" anchor="ctr"/>
          <a:lstStyle/>
          <a:p>
            <a:endParaRPr sz="1050"/>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lvl1pPr>
              <a:defRPr sz="1800">
                <a:solidFill>
                  <a:schemeClr val="accent1"/>
                </a:solidFill>
              </a:defRPr>
            </a:lvl1pPr>
          </a:lstStyle>
          <a:p>
            <a:r>
              <a:rPr lang="en-US" dirty="0"/>
              <a:t>Click to edit Master title style</a:t>
            </a:r>
          </a:p>
        </p:txBody>
      </p:sp>
      <p:sp>
        <p:nvSpPr>
          <p:cNvPr id="3" name="Text Placeholder 12">
            <a:extLst>
              <a:ext uri="{FF2B5EF4-FFF2-40B4-BE49-F238E27FC236}">
                <a16:creationId xmlns:a16="http://schemas.microsoft.com/office/drawing/2014/main" id="{2653CBF5-B4CE-990A-3B96-2E5EB65B4622}"/>
              </a:ext>
            </a:extLst>
          </p:cNvPr>
          <p:cNvSpPr>
            <a:spLocks noGrp="1"/>
          </p:cNvSpPr>
          <p:nvPr>
            <p:ph type="body" sz="quarter" idx="11" hasCustomPrompt="1"/>
          </p:nvPr>
        </p:nvSpPr>
        <p:spPr>
          <a:xfrm>
            <a:off x="514350" y="3600450"/>
            <a:ext cx="8115300" cy="514350"/>
          </a:xfrm>
        </p:spPr>
        <p:txBody>
          <a:bodyPr anchor="b"/>
          <a:lstStyle>
            <a:lvl1pPr marL="0" indent="0">
              <a:spcBef>
                <a:spcPts val="0"/>
              </a:spcBef>
              <a:buNone/>
              <a:defRPr sz="675">
                <a:solidFill>
                  <a:schemeClr val="bg1"/>
                </a:solidFill>
              </a:defRPr>
            </a:lvl1pPr>
            <a:lvl2pPr marL="129779" indent="0">
              <a:buNone/>
              <a:defRPr/>
            </a:lvl2pPr>
          </a:lstStyle>
          <a:p>
            <a:pPr lvl="0"/>
            <a:r>
              <a:rPr lang="en-US" dirty="0"/>
              <a:t>Slide disclosure goes here.</a:t>
            </a:r>
          </a:p>
        </p:txBody>
      </p:sp>
      <p:pic>
        <p:nvPicPr>
          <p:cNvPr id="13" name="Picture 12" descr="A black and white logo&#10;&#10;Description automatically generated">
            <a:extLst>
              <a:ext uri="{FF2B5EF4-FFF2-40B4-BE49-F238E27FC236}">
                <a16:creationId xmlns:a16="http://schemas.microsoft.com/office/drawing/2014/main" id="{EB20D0CB-2FC2-87A5-2EDA-A8E5BDFEFB44}"/>
              </a:ext>
            </a:extLst>
          </p:cNvPr>
          <p:cNvPicPr>
            <a:picLocks noChangeAspect="1"/>
          </p:cNvPicPr>
          <p:nvPr userDrawn="1"/>
        </p:nvPicPr>
        <p:blipFill>
          <a:blip r:embed="rId2"/>
          <a:stretch>
            <a:fillRect/>
          </a:stretch>
        </p:blipFill>
        <p:spPr>
          <a:xfrm>
            <a:off x="514351" y="4457700"/>
            <a:ext cx="575072" cy="514350"/>
          </a:xfrm>
          <a:prstGeom prst="rect">
            <a:avLst/>
          </a:prstGeom>
        </p:spPr>
      </p:pic>
    </p:spTree>
    <p:extLst>
      <p:ext uri="{BB962C8B-B14F-4D97-AF65-F5344CB8AC3E}">
        <p14:creationId xmlns:p14="http://schemas.microsoft.com/office/powerpoint/2010/main" val="40568263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orporate_Slide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p>
            <a:r>
              <a:rPr lang="en-US" dirty="0"/>
              <a:t>Click to edit Master title style</a:t>
            </a:r>
          </a:p>
        </p:txBody>
      </p:sp>
      <p:sp>
        <p:nvSpPr>
          <p:cNvPr id="2" name="Rectangle">
            <a:extLst>
              <a:ext uri="{FF2B5EF4-FFF2-40B4-BE49-F238E27FC236}">
                <a16:creationId xmlns:a16="http://schemas.microsoft.com/office/drawing/2014/main" id="{F13C961A-2CDD-52BD-C2AE-5C8783DF33FF}"/>
              </a:ext>
            </a:extLst>
          </p:cNvPr>
          <p:cNvSpPr/>
          <p:nvPr userDrawn="1"/>
        </p:nvSpPr>
        <p:spPr>
          <a:xfrm>
            <a:off x="577112" y="1234500"/>
            <a:ext cx="2465175" cy="2994600"/>
          </a:xfrm>
          <a:prstGeom prst="rect">
            <a:avLst/>
          </a:prstGeom>
          <a:solidFill>
            <a:srgbClr val="FFFFFF"/>
          </a:solidFill>
          <a:ln w="12700">
            <a:miter lim="400000"/>
          </a:ln>
        </p:spPr>
        <p:txBody>
          <a:bodyPr lIns="38100" tIns="38100" rIns="38100" bIns="38100" anchor="ctr"/>
          <a:lstStyle/>
          <a:p>
            <a:endParaRPr sz="1050"/>
          </a:p>
        </p:txBody>
      </p:sp>
      <p:sp>
        <p:nvSpPr>
          <p:cNvPr id="5" name="Rectangle">
            <a:extLst>
              <a:ext uri="{FF2B5EF4-FFF2-40B4-BE49-F238E27FC236}">
                <a16:creationId xmlns:a16="http://schemas.microsoft.com/office/drawing/2014/main" id="{96AEEE00-4786-06BF-E945-260BB1A39953}"/>
              </a:ext>
            </a:extLst>
          </p:cNvPr>
          <p:cNvSpPr/>
          <p:nvPr userDrawn="1"/>
        </p:nvSpPr>
        <p:spPr>
          <a:xfrm>
            <a:off x="3217493" y="1234500"/>
            <a:ext cx="2465175" cy="2994600"/>
          </a:xfrm>
          <a:prstGeom prst="rect">
            <a:avLst/>
          </a:prstGeom>
          <a:solidFill>
            <a:srgbClr val="FFFFFF"/>
          </a:solidFill>
          <a:ln w="12700">
            <a:miter lim="400000"/>
          </a:ln>
        </p:spPr>
        <p:txBody>
          <a:bodyPr lIns="38100" tIns="38100" rIns="38100" bIns="38100" anchor="ctr"/>
          <a:lstStyle/>
          <a:p>
            <a:endParaRPr sz="1050"/>
          </a:p>
        </p:txBody>
      </p:sp>
      <p:sp>
        <p:nvSpPr>
          <p:cNvPr id="10" name="Rectangle">
            <a:extLst>
              <a:ext uri="{FF2B5EF4-FFF2-40B4-BE49-F238E27FC236}">
                <a16:creationId xmlns:a16="http://schemas.microsoft.com/office/drawing/2014/main" id="{C178163B-764B-E824-8F8B-ABACD11B07D5}"/>
              </a:ext>
            </a:extLst>
          </p:cNvPr>
          <p:cNvSpPr/>
          <p:nvPr userDrawn="1"/>
        </p:nvSpPr>
        <p:spPr>
          <a:xfrm>
            <a:off x="5857874" y="1234500"/>
            <a:ext cx="2465175" cy="2994600"/>
          </a:xfrm>
          <a:prstGeom prst="rect">
            <a:avLst/>
          </a:prstGeom>
          <a:solidFill>
            <a:srgbClr val="FFFFFF"/>
          </a:solidFill>
          <a:ln w="12700">
            <a:miter lim="400000"/>
          </a:ln>
        </p:spPr>
        <p:txBody>
          <a:bodyPr lIns="38100" tIns="38100" rIns="38100" bIns="38100" anchor="ctr"/>
          <a:lstStyle/>
          <a:p>
            <a:endParaRPr sz="1050"/>
          </a:p>
        </p:txBody>
      </p:sp>
      <p:sp>
        <p:nvSpPr>
          <p:cNvPr id="14" name="Content Placeholder 2">
            <a:extLst>
              <a:ext uri="{FF2B5EF4-FFF2-40B4-BE49-F238E27FC236}">
                <a16:creationId xmlns:a16="http://schemas.microsoft.com/office/drawing/2014/main" id="{5B507C75-9B0E-36B2-0FE6-32E1AFB98657}"/>
              </a:ext>
            </a:extLst>
          </p:cNvPr>
          <p:cNvSpPr>
            <a:spLocks noGrp="1"/>
          </p:cNvSpPr>
          <p:nvPr>
            <p:ph sz="half" idx="12" hasCustomPrompt="1"/>
          </p:nvPr>
        </p:nvSpPr>
        <p:spPr>
          <a:xfrm>
            <a:off x="678075" y="1771650"/>
            <a:ext cx="2269998" cy="2343150"/>
          </a:xfrm>
        </p:spPr>
        <p:txBody>
          <a:bodyPr/>
          <a:lstStyle>
            <a:lvl1pPr marL="0" indent="0">
              <a:spcBef>
                <a:spcPts val="450"/>
              </a:spcBef>
              <a:buNone/>
              <a:defRPr sz="900" b="0">
                <a:solidFill>
                  <a:srgbClr val="809F3D"/>
                </a:solidFill>
              </a:defRPr>
            </a:lvl1pPr>
            <a:lvl2pPr marL="129779" indent="-129779">
              <a:tabLst/>
              <a:defRPr sz="900"/>
            </a:lvl2pPr>
            <a:lvl3pPr marL="259556" indent="-129779">
              <a:tabLst/>
              <a:defRPr sz="900"/>
            </a:lvl3pPr>
            <a:lvl4pPr marL="389335" indent="-128588">
              <a:tabLst/>
              <a:defRPr sz="900"/>
            </a:lvl4pPr>
            <a:lvl5pPr marL="519113" indent="-122635">
              <a:tabLst/>
              <a:defRPr sz="900"/>
            </a:lvl5pPr>
          </a:lstStyle>
          <a:p>
            <a:pPr lvl="0"/>
            <a:r>
              <a:rPr lang="en-US" dirty="0"/>
              <a:t>Click to edit text styles</a:t>
            </a:r>
          </a:p>
          <a:p>
            <a:pPr lvl="1"/>
            <a:r>
              <a:rPr lang="en-US" dirty="0"/>
              <a:t>Second </a:t>
            </a:r>
            <a:r>
              <a:rPr lang="en-US" dirty="0" err="1"/>
              <a:t>levelMaster</a:t>
            </a:r>
            <a:endParaRPr lang="en-US" dirty="0"/>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72580A2F-050F-0AF0-5DCF-2B6E322FD080}"/>
              </a:ext>
            </a:extLst>
          </p:cNvPr>
          <p:cNvSpPr>
            <a:spLocks noGrp="1"/>
          </p:cNvSpPr>
          <p:nvPr>
            <p:ph sz="half" idx="2"/>
          </p:nvPr>
        </p:nvSpPr>
        <p:spPr>
          <a:xfrm>
            <a:off x="3315081" y="1782831"/>
            <a:ext cx="2269998" cy="2343150"/>
          </a:xfrm>
        </p:spPr>
        <p:txBody>
          <a:bodyPr/>
          <a:lstStyle>
            <a:lvl1pPr marL="0" indent="0">
              <a:spcBef>
                <a:spcPts val="450"/>
              </a:spcBef>
              <a:buNone/>
              <a:defRPr sz="900" b="0">
                <a:solidFill>
                  <a:srgbClr val="809F3D"/>
                </a:solidFill>
              </a:defRPr>
            </a:lvl1pPr>
            <a:lvl2pPr marL="144066" indent="-144066">
              <a:tabLst/>
              <a:defRPr sz="900"/>
            </a:lvl2pPr>
            <a:lvl3pPr marL="259556" indent="-129779">
              <a:tabLst/>
              <a:defRPr sz="900"/>
            </a:lvl3pPr>
            <a:lvl4pPr marL="389335" indent="-136922">
              <a:tabLst/>
              <a:defRPr sz="900"/>
            </a:lvl4pPr>
            <a:lvl5pPr marL="514350" indent="-117872">
              <a:tabLs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5CFD28BC-7A7A-6AC5-D40A-C80D83BABF06}"/>
              </a:ext>
            </a:extLst>
          </p:cNvPr>
          <p:cNvSpPr>
            <a:spLocks noGrp="1"/>
          </p:cNvSpPr>
          <p:nvPr>
            <p:ph sz="quarter" idx="13"/>
          </p:nvPr>
        </p:nvSpPr>
        <p:spPr>
          <a:xfrm>
            <a:off x="5955462" y="1771650"/>
            <a:ext cx="2269998" cy="2343150"/>
          </a:xfrm>
        </p:spPr>
        <p:txBody>
          <a:bodyPr/>
          <a:lstStyle>
            <a:lvl1pPr marL="0" indent="0">
              <a:spcBef>
                <a:spcPts val="450"/>
              </a:spcBef>
              <a:buNone/>
              <a:defRPr sz="900" b="0">
                <a:solidFill>
                  <a:srgbClr val="809F3D"/>
                </a:solidFill>
              </a:defRPr>
            </a:lvl1pPr>
            <a:lvl2pPr marL="144066" indent="-144066">
              <a:tabLst/>
              <a:defRPr sz="900"/>
            </a:lvl2pPr>
            <a:lvl3pPr marL="259556" indent="-129779">
              <a:tabLst/>
              <a:defRPr sz="900"/>
            </a:lvl3pPr>
            <a:lvl4pPr marL="389335" indent="-129779">
              <a:tabLst/>
              <a:defRPr sz="900"/>
            </a:lvl4pPr>
            <a:lvl5pPr marL="519113" indent="-122635">
              <a:tabLs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EC966E99-23B0-84FE-B232-F353BBDC8CF0}"/>
              </a:ext>
            </a:extLst>
          </p:cNvPr>
          <p:cNvSpPr>
            <a:spLocks noGrp="1"/>
          </p:cNvSpPr>
          <p:nvPr>
            <p:ph type="body" idx="14"/>
          </p:nvPr>
        </p:nvSpPr>
        <p:spPr>
          <a:xfrm>
            <a:off x="678075" y="1316255"/>
            <a:ext cx="2269998" cy="342900"/>
          </a:xfrm>
        </p:spPr>
        <p:txBody>
          <a:bodyPr anchor="t"/>
          <a:lstStyle>
            <a:lvl1pPr marL="0" indent="0" algn="l">
              <a:spcBef>
                <a:spcPts val="0"/>
              </a:spcBef>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a:t>
            </a:r>
          </a:p>
        </p:txBody>
      </p:sp>
      <p:sp>
        <p:nvSpPr>
          <p:cNvPr id="22" name="Text Placeholder 4">
            <a:extLst>
              <a:ext uri="{FF2B5EF4-FFF2-40B4-BE49-F238E27FC236}">
                <a16:creationId xmlns:a16="http://schemas.microsoft.com/office/drawing/2014/main" id="{E983B387-1D82-818D-739B-C44A21C79110}"/>
              </a:ext>
            </a:extLst>
          </p:cNvPr>
          <p:cNvSpPr>
            <a:spLocks noGrp="1"/>
          </p:cNvSpPr>
          <p:nvPr>
            <p:ph type="body" sz="quarter" idx="3"/>
          </p:nvPr>
        </p:nvSpPr>
        <p:spPr>
          <a:xfrm>
            <a:off x="3311433" y="1314450"/>
            <a:ext cx="2269998" cy="342900"/>
          </a:xfrm>
        </p:spPr>
        <p:txBody>
          <a:bodyPr anchor="t"/>
          <a:lstStyle>
            <a:lvl1pPr marL="0" indent="0" algn="l">
              <a:spcBef>
                <a:spcPts val="0"/>
              </a:spcBef>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a:t>
            </a:r>
          </a:p>
        </p:txBody>
      </p:sp>
      <p:sp>
        <p:nvSpPr>
          <p:cNvPr id="23" name="Text Placeholder 4">
            <a:extLst>
              <a:ext uri="{FF2B5EF4-FFF2-40B4-BE49-F238E27FC236}">
                <a16:creationId xmlns:a16="http://schemas.microsoft.com/office/drawing/2014/main" id="{92E4E2EA-7622-BD09-B1A3-BC400E0C18B6}"/>
              </a:ext>
            </a:extLst>
          </p:cNvPr>
          <p:cNvSpPr>
            <a:spLocks noGrp="1"/>
          </p:cNvSpPr>
          <p:nvPr>
            <p:ph type="body" sz="quarter" idx="15"/>
          </p:nvPr>
        </p:nvSpPr>
        <p:spPr>
          <a:xfrm>
            <a:off x="5951814" y="1330823"/>
            <a:ext cx="2269998" cy="342900"/>
          </a:xfrm>
        </p:spPr>
        <p:txBody>
          <a:bodyPr anchor="t"/>
          <a:lstStyle>
            <a:lvl1pPr marL="0" indent="0" algn="l">
              <a:spcBef>
                <a:spcPts val="0"/>
              </a:spcBef>
              <a:buNone/>
              <a:defRPr sz="13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a:t>
            </a:r>
          </a:p>
        </p:txBody>
      </p:sp>
    </p:spTree>
    <p:extLst>
      <p:ext uri="{BB962C8B-B14F-4D97-AF65-F5344CB8AC3E}">
        <p14:creationId xmlns:p14="http://schemas.microsoft.com/office/powerpoint/2010/main" val="41460182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evel 1 cover">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lvl1pPr>
          </a:lstStyle>
          <a:p>
            <a:r>
              <a:rPr lang="en-US"/>
              <a:t>Level 1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8115300" cy="10287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Picture Placeholder 5">
            <a:extLst>
              <a:ext uri="{FF2B5EF4-FFF2-40B4-BE49-F238E27FC236}">
                <a16:creationId xmlns:a16="http://schemas.microsoft.com/office/drawing/2014/main" id="{0E01E0D3-B897-0C01-8BED-EF64F57A0209}"/>
              </a:ext>
            </a:extLst>
          </p:cNvPr>
          <p:cNvSpPr>
            <a:spLocks noGrp="1"/>
          </p:cNvSpPr>
          <p:nvPr>
            <p:ph type="pic" sz="quarter" idx="12" hasCustomPrompt="1"/>
          </p:nvPr>
        </p:nvSpPr>
        <p:spPr>
          <a:xfrm>
            <a:off x="6572250" y="4457700"/>
            <a:ext cx="2057400" cy="514350"/>
          </a:xfrm>
          <a:prstGeom prst="rect">
            <a:avLst/>
          </a:prstGeom>
          <a:noFill/>
        </p:spPr>
        <p:txBody>
          <a:bodyPr anchor="ctr"/>
          <a:lstStyle>
            <a:lvl1pPr marL="0" indent="0" algn="ctr">
              <a:spcBef>
                <a:spcPts val="0"/>
              </a:spcBef>
              <a:buNone/>
              <a:defRPr sz="900">
                <a:solidFill>
                  <a:schemeClr val="tx1"/>
                </a:solidFill>
              </a:defRPr>
            </a:lvl1pPr>
          </a:lstStyle>
          <a:p>
            <a:r>
              <a:rPr lang="en-US"/>
              <a:t>Client logo, delete box if not in use</a:t>
            </a:r>
          </a:p>
        </p:txBody>
      </p:sp>
    </p:spTree>
    <p:extLst>
      <p:ext uri="{BB962C8B-B14F-4D97-AF65-F5344CB8AC3E}">
        <p14:creationId xmlns:p14="http://schemas.microsoft.com/office/powerpoint/2010/main" val="4386376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evel 2 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88B87D1-C663-6AAF-985A-9FB84A29A2FD}"/>
              </a:ext>
            </a:extLst>
          </p:cNvPr>
          <p:cNvSpPr>
            <a:spLocks noGrp="1"/>
          </p:cNvSpPr>
          <p:nvPr>
            <p:ph type="pic" sz="quarter" idx="10"/>
          </p:nvPr>
        </p:nvSpPr>
        <p:spPr>
          <a:xfrm>
            <a:off x="4572000" y="171450"/>
            <a:ext cx="440055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4" name="Rectangle 3">
            <a:extLst>
              <a:ext uri="{FF2B5EF4-FFF2-40B4-BE49-F238E27FC236}">
                <a16:creationId xmlns:a16="http://schemas.microsoft.com/office/drawing/2014/main" id="{CE500146-1608-15E4-47C8-FF6CECA1B91E}"/>
              </a:ext>
            </a:extLst>
          </p:cNvPr>
          <p:cNvSpPr/>
          <p:nvPr userDrawn="1"/>
        </p:nvSpPr>
        <p:spPr>
          <a:xfrm>
            <a:off x="171450" y="171450"/>
            <a:ext cx="4400550" cy="411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371475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solidFill>
                  <a:schemeClr val="bg1"/>
                </a:solidFill>
              </a:defRPr>
            </a:lvl1pPr>
          </a:lstStyle>
          <a:p>
            <a:r>
              <a:rPr lang="en-US"/>
              <a:t>Level 2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3714750" cy="1028700"/>
          </a:xfrm>
        </p:spPr>
        <p:txBody>
          <a:bodyPr/>
          <a:lstStyle>
            <a:lvl1pPr marL="0" indent="0" algn="l">
              <a:spcBef>
                <a:spcPts val="45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Picture Placeholder 5">
            <a:extLst>
              <a:ext uri="{FF2B5EF4-FFF2-40B4-BE49-F238E27FC236}">
                <a16:creationId xmlns:a16="http://schemas.microsoft.com/office/drawing/2014/main" id="{6EBFF375-7D79-5EDB-3AB6-B17129705927}"/>
              </a:ext>
            </a:extLst>
          </p:cNvPr>
          <p:cNvSpPr>
            <a:spLocks noGrp="1"/>
          </p:cNvSpPr>
          <p:nvPr>
            <p:ph type="pic" sz="quarter" idx="12" hasCustomPrompt="1"/>
          </p:nvPr>
        </p:nvSpPr>
        <p:spPr>
          <a:xfrm>
            <a:off x="6572250" y="4457700"/>
            <a:ext cx="2057400" cy="514350"/>
          </a:xfrm>
          <a:prstGeom prst="rect">
            <a:avLst/>
          </a:prstGeom>
          <a:noFill/>
        </p:spPr>
        <p:txBody>
          <a:bodyPr anchor="ctr"/>
          <a:lstStyle>
            <a:lvl1pPr marL="0" indent="0" algn="ctr">
              <a:spcBef>
                <a:spcPts val="0"/>
              </a:spcBef>
              <a:buNone/>
              <a:defRPr sz="900">
                <a:solidFill>
                  <a:schemeClr val="tx1"/>
                </a:solidFill>
              </a:defRPr>
            </a:lvl1pPr>
          </a:lstStyle>
          <a:p>
            <a:r>
              <a:rPr lang="en-US"/>
              <a:t>Client logo, delete box if not in use</a:t>
            </a:r>
          </a:p>
        </p:txBody>
      </p:sp>
    </p:spTree>
    <p:extLst>
      <p:ext uri="{BB962C8B-B14F-4D97-AF65-F5344CB8AC3E}">
        <p14:creationId xmlns:p14="http://schemas.microsoft.com/office/powerpoint/2010/main" val="1009318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evel 3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00146-1608-15E4-47C8-FF6CECA1B91E}"/>
              </a:ext>
            </a:extLst>
          </p:cNvPr>
          <p:cNvSpPr/>
          <p:nvPr userDrawn="1"/>
        </p:nvSpPr>
        <p:spPr>
          <a:xfrm>
            <a:off x="171450" y="171450"/>
            <a:ext cx="8801100" cy="411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solidFill>
                  <a:schemeClr val="bg1"/>
                </a:solidFill>
              </a:defRPr>
            </a:lvl1pPr>
          </a:lstStyle>
          <a:p>
            <a:r>
              <a:rPr lang="en-US"/>
              <a:t>Level 3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8115300" cy="1028700"/>
          </a:xfrm>
        </p:spPr>
        <p:txBody>
          <a:bodyPr/>
          <a:lstStyle>
            <a:lvl1pPr marL="0" indent="0" algn="l">
              <a:spcBef>
                <a:spcPts val="45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Picture Placeholder 5">
            <a:extLst>
              <a:ext uri="{FF2B5EF4-FFF2-40B4-BE49-F238E27FC236}">
                <a16:creationId xmlns:a16="http://schemas.microsoft.com/office/drawing/2014/main" id="{A8A6F1BC-F285-A60A-A269-912D5F97E058}"/>
              </a:ext>
            </a:extLst>
          </p:cNvPr>
          <p:cNvSpPr>
            <a:spLocks noGrp="1"/>
          </p:cNvSpPr>
          <p:nvPr>
            <p:ph type="pic" sz="quarter" idx="12" hasCustomPrompt="1"/>
          </p:nvPr>
        </p:nvSpPr>
        <p:spPr>
          <a:xfrm>
            <a:off x="6572250" y="4457700"/>
            <a:ext cx="2057400" cy="514350"/>
          </a:xfrm>
          <a:prstGeom prst="rect">
            <a:avLst/>
          </a:prstGeom>
          <a:noFill/>
        </p:spPr>
        <p:txBody>
          <a:bodyPr anchor="ctr"/>
          <a:lstStyle>
            <a:lvl1pPr marL="0" indent="0" algn="ctr">
              <a:spcBef>
                <a:spcPts val="0"/>
              </a:spcBef>
              <a:buNone/>
              <a:defRPr sz="900">
                <a:solidFill>
                  <a:schemeClr val="tx1"/>
                </a:solidFill>
              </a:defRPr>
            </a:lvl1pPr>
          </a:lstStyle>
          <a:p>
            <a:r>
              <a:rPr lang="en-US"/>
              <a:t>Client logo, delete box if not in use</a:t>
            </a:r>
          </a:p>
        </p:txBody>
      </p:sp>
    </p:spTree>
    <p:extLst>
      <p:ext uri="{BB962C8B-B14F-4D97-AF65-F5344CB8AC3E}">
        <p14:creationId xmlns:p14="http://schemas.microsoft.com/office/powerpoint/2010/main" val="40071166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evel 1 or level 2 divider">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0377F2F7-15F0-00A8-70BD-9441B1ECE6E9}"/>
              </a:ext>
            </a:extLst>
          </p:cNvPr>
          <p:cNvSpPr>
            <a:spLocks noGrp="1"/>
          </p:cNvSpPr>
          <p:nvPr>
            <p:ph type="pic" sz="quarter" idx="10"/>
          </p:nvPr>
        </p:nvSpPr>
        <p:spPr>
          <a:xfrm>
            <a:off x="4572000" y="171450"/>
            <a:ext cx="440055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7" name="Rectangle 6">
            <a:extLst>
              <a:ext uri="{FF2B5EF4-FFF2-40B4-BE49-F238E27FC236}">
                <a16:creationId xmlns:a16="http://schemas.microsoft.com/office/drawing/2014/main" id="{DE18FBD8-DD85-9CCF-7F7E-B1DA7F7CC306}"/>
              </a:ext>
            </a:extLst>
          </p:cNvPr>
          <p:cNvSpPr/>
          <p:nvPr userDrawn="1"/>
        </p:nvSpPr>
        <p:spPr>
          <a:xfrm>
            <a:off x="171450" y="171450"/>
            <a:ext cx="440055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19968A6-4ABB-1E41-BF2C-ABFCCCE21D49}"/>
              </a:ext>
            </a:extLst>
          </p:cNvPr>
          <p:cNvSpPr>
            <a:spLocks noGrp="1"/>
          </p:cNvSpPr>
          <p:nvPr>
            <p:ph type="title" hasCustomPrompt="1"/>
          </p:nvPr>
        </p:nvSpPr>
        <p:spPr>
          <a:xfrm>
            <a:off x="514350" y="685800"/>
            <a:ext cx="3714750" cy="1257300"/>
          </a:xfrm>
        </p:spPr>
        <p:txBody>
          <a:bodyPr anchor="t"/>
          <a:lstStyle>
            <a:lvl1pPr algn="l">
              <a:defRPr sz="2700"/>
            </a:lvl1pPr>
          </a:lstStyle>
          <a:p>
            <a:r>
              <a:rPr lang="en-US"/>
              <a:t>Level 1 or level 2 divider</a:t>
            </a:r>
          </a:p>
        </p:txBody>
      </p:sp>
      <p:sp>
        <p:nvSpPr>
          <p:cNvPr id="3" name="Text Placeholder 2">
            <a:extLst>
              <a:ext uri="{FF2B5EF4-FFF2-40B4-BE49-F238E27FC236}">
                <a16:creationId xmlns:a16="http://schemas.microsoft.com/office/drawing/2014/main" id="{4E2EED65-7555-B147-8C85-C8DB42ADBE1D}"/>
              </a:ext>
            </a:extLst>
          </p:cNvPr>
          <p:cNvSpPr>
            <a:spLocks noGrp="1"/>
          </p:cNvSpPr>
          <p:nvPr>
            <p:ph type="body" idx="1"/>
          </p:nvPr>
        </p:nvSpPr>
        <p:spPr>
          <a:xfrm>
            <a:off x="514350" y="2514600"/>
            <a:ext cx="3714750" cy="1028700"/>
          </a:xfrm>
        </p:spPr>
        <p:txBody>
          <a:bodyPr/>
          <a:lstStyle>
            <a:lvl1pPr marL="0" indent="0" algn="l">
              <a:spcBef>
                <a:spcPts val="450"/>
              </a:spcBef>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24456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evel 3 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18FBD8-DD85-9CCF-7F7E-B1DA7F7CC306}"/>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19968A6-4ABB-1E41-BF2C-ABFCCCE21D49}"/>
              </a:ext>
            </a:extLst>
          </p:cNvPr>
          <p:cNvSpPr>
            <a:spLocks noGrp="1"/>
          </p:cNvSpPr>
          <p:nvPr>
            <p:ph type="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lvl1pPr>
          </a:lstStyle>
          <a:p>
            <a:r>
              <a:rPr lang="en-US"/>
              <a:t>Level 3 divider slide</a:t>
            </a:r>
          </a:p>
        </p:txBody>
      </p:sp>
      <p:sp>
        <p:nvSpPr>
          <p:cNvPr id="3" name="Text Placeholder 2">
            <a:extLst>
              <a:ext uri="{FF2B5EF4-FFF2-40B4-BE49-F238E27FC236}">
                <a16:creationId xmlns:a16="http://schemas.microsoft.com/office/drawing/2014/main" id="{4E2EED65-7555-B147-8C85-C8DB42ADBE1D}"/>
              </a:ext>
            </a:extLst>
          </p:cNvPr>
          <p:cNvSpPr>
            <a:spLocks noGrp="1"/>
          </p:cNvSpPr>
          <p:nvPr>
            <p:ph type="body" idx="1"/>
          </p:nvPr>
        </p:nvSpPr>
        <p:spPr>
          <a:xfrm>
            <a:off x="514350" y="2514600"/>
            <a:ext cx="8115300" cy="1028700"/>
          </a:xfrm>
        </p:spPr>
        <p:txBody>
          <a:bodyPr/>
          <a:lstStyle>
            <a:lvl1pPr marL="0" indent="0" algn="l">
              <a:spcBef>
                <a:spcPts val="450"/>
              </a:spcBef>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011519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g30da6fdaa7a_0_2276"/>
          <p:cNvSpPr txBox="1">
            <a:spLocks noGrp="1"/>
          </p:cNvSpPr>
          <p:nvPr>
            <p:ph type="title"/>
          </p:nvPr>
        </p:nvSpPr>
        <p:spPr>
          <a:xfrm>
            <a:off x="469869" y="416941"/>
            <a:ext cx="6246900" cy="539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33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1" name="Google Shape;61;g30da6fdaa7a_0_2276"/>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800"/>
              </a:spcBef>
              <a:spcAft>
                <a:spcPts val="0"/>
              </a:spcAft>
              <a:buSzPts val="2100"/>
              <a:buNone/>
              <a:defRPr/>
            </a:lvl1pPr>
            <a:lvl2pPr marL="914400" lvl="1" indent="-228600" algn="l">
              <a:lnSpc>
                <a:spcPct val="90000"/>
              </a:lnSpc>
              <a:spcBef>
                <a:spcPts val="400"/>
              </a:spcBef>
              <a:spcAft>
                <a:spcPts val="0"/>
              </a:spcAft>
              <a:buSzPts val="1800"/>
              <a:buNone/>
              <a:defRPr/>
            </a:lvl2pPr>
            <a:lvl3pPr marL="1371600" lvl="2" indent="-228600" algn="l">
              <a:lnSpc>
                <a:spcPct val="90000"/>
              </a:lnSpc>
              <a:spcBef>
                <a:spcPts val="400"/>
              </a:spcBef>
              <a:spcAft>
                <a:spcPts val="0"/>
              </a:spcAft>
              <a:buSzPts val="1500"/>
              <a:buNone/>
              <a:defRPr/>
            </a:lvl3pPr>
            <a:lvl4pPr marL="1828800" lvl="3" indent="-228600" algn="l">
              <a:lnSpc>
                <a:spcPct val="90000"/>
              </a:lnSpc>
              <a:spcBef>
                <a:spcPts val="400"/>
              </a:spcBef>
              <a:spcAft>
                <a:spcPts val="0"/>
              </a:spcAft>
              <a:buSzPts val="1300"/>
              <a:buNone/>
              <a:defRPr/>
            </a:lvl4pPr>
            <a:lvl5pPr marL="2286000" lvl="4" indent="-228600" algn="l">
              <a:lnSpc>
                <a:spcPct val="90000"/>
              </a:lnSpc>
              <a:spcBef>
                <a:spcPts val="400"/>
              </a:spcBef>
              <a:spcAft>
                <a:spcPts val="0"/>
              </a:spcAft>
              <a:buSzPts val="1300"/>
              <a:buNone/>
              <a:defRPr/>
            </a:lvl5pPr>
            <a:lvl6pPr marL="2743200" lvl="5" indent="-228600" algn="l">
              <a:lnSpc>
                <a:spcPct val="90000"/>
              </a:lnSpc>
              <a:spcBef>
                <a:spcPts val="400"/>
              </a:spcBef>
              <a:spcAft>
                <a:spcPts val="0"/>
              </a:spcAft>
              <a:buSzPts val="1300"/>
              <a:buNone/>
              <a:defRPr/>
            </a:lvl6pPr>
            <a:lvl7pPr marL="3200400" lvl="6" indent="-228600" algn="l">
              <a:lnSpc>
                <a:spcPct val="90000"/>
              </a:lnSpc>
              <a:spcBef>
                <a:spcPts val="400"/>
              </a:spcBef>
              <a:spcAft>
                <a:spcPts val="0"/>
              </a:spcAft>
              <a:buSzPts val="1300"/>
              <a:buNone/>
              <a:defRPr/>
            </a:lvl7pPr>
            <a:lvl8pPr marL="3657600" lvl="7" indent="-228600" algn="l">
              <a:lnSpc>
                <a:spcPct val="90000"/>
              </a:lnSpc>
              <a:spcBef>
                <a:spcPts val="400"/>
              </a:spcBef>
              <a:spcAft>
                <a:spcPts val="0"/>
              </a:spcAft>
              <a:buSzPts val="1300"/>
              <a:buNone/>
              <a:defRPr/>
            </a:lvl8pPr>
            <a:lvl9pPr marL="4114800" lvl="8" indent="-228600" algn="l">
              <a:lnSpc>
                <a:spcPct val="90000"/>
              </a:lnSpc>
              <a:spcBef>
                <a:spcPts val="400"/>
              </a:spcBef>
              <a:spcAft>
                <a:spcPts val="0"/>
              </a:spcAft>
              <a:buSzPts val="1300"/>
              <a:buNone/>
              <a:defRPr/>
            </a:lvl9pPr>
          </a:lstStyle>
          <a:p>
            <a:endParaRPr/>
          </a:p>
        </p:txBody>
      </p:sp>
      <p:sp>
        <p:nvSpPr>
          <p:cNvPr id="62" name="Google Shape;62;g30da6fdaa7a_0_2276"/>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800"/>
              </a:spcBef>
              <a:spcAft>
                <a:spcPts val="0"/>
              </a:spcAft>
              <a:buSzPts val="2100"/>
              <a:buNone/>
              <a:defRPr/>
            </a:lvl1pPr>
            <a:lvl2pPr marL="914400" lvl="1" indent="-228600" algn="l">
              <a:lnSpc>
                <a:spcPct val="90000"/>
              </a:lnSpc>
              <a:spcBef>
                <a:spcPts val="400"/>
              </a:spcBef>
              <a:spcAft>
                <a:spcPts val="0"/>
              </a:spcAft>
              <a:buSzPts val="1800"/>
              <a:buNone/>
              <a:defRPr/>
            </a:lvl2pPr>
            <a:lvl3pPr marL="1371600" lvl="2" indent="-228600" algn="l">
              <a:lnSpc>
                <a:spcPct val="90000"/>
              </a:lnSpc>
              <a:spcBef>
                <a:spcPts val="400"/>
              </a:spcBef>
              <a:spcAft>
                <a:spcPts val="0"/>
              </a:spcAft>
              <a:buSzPts val="1500"/>
              <a:buNone/>
              <a:defRPr/>
            </a:lvl3pPr>
            <a:lvl4pPr marL="1828800" lvl="3" indent="-228600" algn="l">
              <a:lnSpc>
                <a:spcPct val="90000"/>
              </a:lnSpc>
              <a:spcBef>
                <a:spcPts val="400"/>
              </a:spcBef>
              <a:spcAft>
                <a:spcPts val="0"/>
              </a:spcAft>
              <a:buSzPts val="1300"/>
              <a:buNone/>
              <a:defRPr/>
            </a:lvl4pPr>
            <a:lvl5pPr marL="2286000" lvl="4" indent="-228600" algn="l">
              <a:lnSpc>
                <a:spcPct val="90000"/>
              </a:lnSpc>
              <a:spcBef>
                <a:spcPts val="400"/>
              </a:spcBef>
              <a:spcAft>
                <a:spcPts val="0"/>
              </a:spcAft>
              <a:buSzPts val="1300"/>
              <a:buNone/>
              <a:defRPr/>
            </a:lvl5pPr>
            <a:lvl6pPr marL="2743200" lvl="5" indent="-228600" algn="l">
              <a:lnSpc>
                <a:spcPct val="90000"/>
              </a:lnSpc>
              <a:spcBef>
                <a:spcPts val="400"/>
              </a:spcBef>
              <a:spcAft>
                <a:spcPts val="0"/>
              </a:spcAft>
              <a:buSzPts val="1300"/>
              <a:buNone/>
              <a:defRPr/>
            </a:lvl6pPr>
            <a:lvl7pPr marL="3200400" lvl="6" indent="-228600" algn="l">
              <a:lnSpc>
                <a:spcPct val="90000"/>
              </a:lnSpc>
              <a:spcBef>
                <a:spcPts val="400"/>
              </a:spcBef>
              <a:spcAft>
                <a:spcPts val="0"/>
              </a:spcAft>
              <a:buSzPts val="1300"/>
              <a:buNone/>
              <a:defRPr/>
            </a:lvl7pPr>
            <a:lvl8pPr marL="3657600" lvl="7" indent="-228600" algn="l">
              <a:lnSpc>
                <a:spcPct val="90000"/>
              </a:lnSpc>
              <a:spcBef>
                <a:spcPts val="400"/>
              </a:spcBef>
              <a:spcAft>
                <a:spcPts val="0"/>
              </a:spcAft>
              <a:buSzPts val="1300"/>
              <a:buNone/>
              <a:defRPr/>
            </a:lvl8pPr>
            <a:lvl9pPr marL="4114800" lvl="8" indent="-228600" algn="l">
              <a:lnSpc>
                <a:spcPct val="90000"/>
              </a:lnSpc>
              <a:spcBef>
                <a:spcPts val="400"/>
              </a:spcBef>
              <a:spcAft>
                <a:spcPts val="0"/>
              </a:spcAft>
              <a:buSzPts val="1300"/>
              <a:buNone/>
              <a:defRPr/>
            </a:lvl9pPr>
          </a:lstStyle>
          <a:p>
            <a:endParaRPr/>
          </a:p>
        </p:txBody>
      </p:sp>
      <p:sp>
        <p:nvSpPr>
          <p:cNvPr id="63" name="Google Shape;63;g30da6fdaa7a_0_227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4" name="Google Shape;64;g30da6fdaa7a_0_227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5" name="Google Shape;65;g30da6fdaa7a_0_2276"/>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rporate_Slide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97205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1371600"/>
            <a:ext cx="2914650" cy="20574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4" name="Graphic 3">
            <a:extLst>
              <a:ext uri="{FF2B5EF4-FFF2-40B4-BE49-F238E27FC236}">
                <a16:creationId xmlns:a16="http://schemas.microsoft.com/office/drawing/2014/main" id="{ECA3CF5D-99B9-5B98-C9CE-0E17CA91F2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4350" y="4457700"/>
            <a:ext cx="514350" cy="514350"/>
          </a:xfrm>
          <a:prstGeom prst="rect">
            <a:avLst/>
          </a:prstGeom>
        </p:spPr>
      </p:pic>
      <p:sp>
        <p:nvSpPr>
          <p:cNvPr id="6" name="Text Placeholder 5">
            <a:extLst>
              <a:ext uri="{FF2B5EF4-FFF2-40B4-BE49-F238E27FC236}">
                <a16:creationId xmlns:a16="http://schemas.microsoft.com/office/drawing/2014/main" id="{E2B9BC86-77A1-028E-8F97-5B4949571CD8}"/>
              </a:ext>
            </a:extLst>
          </p:cNvPr>
          <p:cNvSpPr txBox="1">
            <a:spLocks/>
          </p:cNvSpPr>
          <p:nvPr userDrawn="1"/>
        </p:nvSpPr>
        <p:spPr>
          <a:xfrm>
            <a:off x="1543050" y="4629150"/>
            <a:ext cx="4914900" cy="342900"/>
          </a:xfrm>
          <a:prstGeom prst="rect">
            <a:avLst/>
          </a:prstGeom>
        </p:spPr>
        <p:txBody>
          <a:bodyPr vert="horz" wrap="square"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tabLst/>
              <a:defRPr lang="en-US" sz="900" kern="1200">
                <a:solidFill>
                  <a:srgbClr val="666666"/>
                </a:solidFill>
                <a:latin typeface="+mn-lt"/>
                <a:ea typeface="+mn-ea"/>
                <a:cs typeface="+mn-cs"/>
              </a:defRPr>
            </a:lvl1pPr>
            <a:lvl2pPr marL="349250" indent="-174625" algn="l" defTabSz="914400" rtl="0" eaLnBrk="1" latinLnBrk="0" hangingPunct="1">
              <a:lnSpc>
                <a:spcPct val="100000"/>
              </a:lnSpc>
              <a:spcBef>
                <a:spcPts val="600"/>
              </a:spcBef>
              <a:buFont typeface="System Font Regular"/>
              <a:buChar char="-"/>
              <a:tabLst/>
              <a:defRPr sz="1600" kern="1200">
                <a:solidFill>
                  <a:srgbClr val="000000"/>
                </a:solidFill>
                <a:latin typeface="+mn-lt"/>
                <a:ea typeface="+mn-ea"/>
                <a:cs typeface="+mn-cs"/>
              </a:defRPr>
            </a:lvl2pPr>
            <a:lvl3pPr marL="514350" indent="-176213" algn="l" defTabSz="914400" rtl="0" eaLnBrk="1" latinLnBrk="0" hangingPunct="1">
              <a:lnSpc>
                <a:spcPct val="100000"/>
              </a:lnSpc>
              <a:spcBef>
                <a:spcPts val="600"/>
              </a:spcBef>
              <a:buSzPct val="50000"/>
              <a:buFont typeface="Courier New" panose="02070309020205020404" pitchFamily="49" charset="0"/>
              <a:buChar char="o"/>
              <a:tabLst/>
              <a:defRPr sz="1200" kern="1200">
                <a:solidFill>
                  <a:srgbClr val="000000"/>
                </a:solidFill>
                <a:latin typeface="+mn-lt"/>
                <a:ea typeface="+mn-ea"/>
                <a:cs typeface="+mn-cs"/>
              </a:defRPr>
            </a:lvl3pPr>
            <a:lvl4pPr marL="688975" indent="-163513" algn="l" defTabSz="914400" rtl="0" eaLnBrk="1" latinLnBrk="0" hangingPunct="1">
              <a:lnSpc>
                <a:spcPct val="100000"/>
              </a:lnSpc>
              <a:spcBef>
                <a:spcPts val="600"/>
              </a:spcBef>
              <a:buFont typeface="Arial" panose="020B0604020202020204" pitchFamily="34" charset="0"/>
              <a:buChar char="•"/>
              <a:tabLst/>
              <a:defRPr sz="900" kern="1200">
                <a:solidFill>
                  <a:srgbClr val="000000"/>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solidFill>
                  <a:srgbClr val="666666"/>
                </a:solidFill>
              </a:rPr>
              <a:t>Global disclosure goes here.</a:t>
            </a:r>
          </a:p>
        </p:txBody>
      </p:sp>
      <p:sp>
        <p:nvSpPr>
          <p:cNvPr id="8" name="Title 1">
            <a:extLst>
              <a:ext uri="{FF2B5EF4-FFF2-40B4-BE49-F238E27FC236}">
                <a16:creationId xmlns:a16="http://schemas.microsoft.com/office/drawing/2014/main" id="{BC07F739-C4D7-DB1A-C296-12A50218399C}"/>
              </a:ext>
            </a:extLst>
          </p:cNvPr>
          <p:cNvSpPr>
            <a:spLocks noGrp="1"/>
          </p:cNvSpPr>
          <p:nvPr>
            <p:ph type="title"/>
          </p:nvPr>
        </p:nvSpPr>
        <p:spPr>
          <a:xfrm>
            <a:off x="514350" y="457200"/>
            <a:ext cx="8115300" cy="628650"/>
          </a:xfrm>
        </p:spPr>
        <p:txBody>
          <a:bodyPr anchor="t"/>
          <a:lstStyle/>
          <a:p>
            <a:r>
              <a:rPr lang="en-US" dirty="0"/>
              <a:t>Click to edit Master title style</a:t>
            </a:r>
          </a:p>
        </p:txBody>
      </p:sp>
      <p:sp>
        <p:nvSpPr>
          <p:cNvPr id="9" name="Text Placeholder 12">
            <a:extLst>
              <a:ext uri="{FF2B5EF4-FFF2-40B4-BE49-F238E27FC236}">
                <a16:creationId xmlns:a16="http://schemas.microsoft.com/office/drawing/2014/main" id="{9109B4AF-2B40-59B5-A675-E1523C69D244}"/>
              </a:ext>
            </a:extLst>
          </p:cNvPr>
          <p:cNvSpPr>
            <a:spLocks noGrp="1"/>
          </p:cNvSpPr>
          <p:nvPr>
            <p:ph type="body" sz="quarter" idx="11"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28915696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2386297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disclosur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53E6CCAF-AA06-BD51-6BA2-4E414AE58C92}"/>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3353139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paragraph sty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914650"/>
          </a:xfrm>
        </p:spPr>
        <p:txBody>
          <a:bodyPr/>
          <a:lstStyle>
            <a:lvl1pPr marL="0" indent="0">
              <a:buNone/>
              <a:defRPr b="1">
                <a:solidFill>
                  <a:schemeClr val="accent5"/>
                </a:solidFill>
              </a:defRPr>
            </a:lvl1pPr>
            <a:lvl2pPr marL="129779" indent="-129779">
              <a:tabLst/>
              <a:defRPr/>
            </a:lvl2pPr>
            <a:lvl3pPr marL="259556" indent="-129779">
              <a:tabLst/>
              <a:defRPr/>
            </a:lvl3pPr>
            <a:lvl4pPr marL="389335" indent="-136922">
              <a:tabLst/>
              <a:defRPr/>
            </a:lvl4pPr>
            <a:lvl5pPr marL="519113" indent="-12263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2483220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paragraph style, disclosur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857E5BBD-59DE-88C4-81FC-CAAF5C3ECB28}"/>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228850"/>
          </a:xfrm>
        </p:spPr>
        <p:txBody>
          <a:bodyPr/>
          <a:lstStyle>
            <a:lvl1pPr marL="0" indent="0">
              <a:buNone/>
              <a:defRPr b="1">
                <a:solidFill>
                  <a:schemeClr val="accent5"/>
                </a:solidFill>
              </a:defRPr>
            </a:lvl1pPr>
            <a:lvl2pPr marL="129779" indent="-129779">
              <a:tabLst/>
              <a:defRPr/>
            </a:lvl2pPr>
            <a:lvl3pPr marL="259556" indent="-129779">
              <a:tabLst/>
              <a:defRPr/>
            </a:lvl3pPr>
            <a:lvl4pPr marL="389335" indent="-136922">
              <a:tabLst/>
              <a:defRPr/>
            </a:lvl4pPr>
            <a:lvl5pPr marL="519113" indent="-12263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4902522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679125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disclosure across">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3789454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aragraph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lvl1pPr marL="0" indent="0">
              <a:buNone/>
              <a:defRPr b="1">
                <a:solidFill>
                  <a:schemeClr val="accent5"/>
                </a:solidFill>
              </a:defRPr>
            </a:lvl1pPr>
            <a:lvl2pPr marL="129779" indent="-129779">
              <a:tabLst/>
              <a:defRPr/>
            </a:lvl2pPr>
            <a:lvl3pPr marL="260747" indent="-130969">
              <a:tabLst/>
              <a:defRPr/>
            </a:lvl3pPr>
            <a:lvl4pPr marL="390525" indent="-123825">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lvl1pPr marL="0" indent="0">
              <a:buNone/>
              <a:defRPr b="1">
                <a:solidFill>
                  <a:schemeClr val="accent5"/>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30944588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aragraph style, disclosure across">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lvl1pPr marL="0" indent="0">
              <a:buNone/>
              <a:defRPr b="1">
                <a:solidFill>
                  <a:schemeClr val="accent5"/>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lvl1pPr marL="0" indent="0">
              <a:buNone/>
              <a:defRPr b="1">
                <a:solidFill>
                  <a:schemeClr val="accent5"/>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9845371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disclosure left">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9498724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6"/>
        <p:cNvGrpSpPr/>
        <p:nvPr/>
      </p:nvGrpSpPr>
      <p:grpSpPr>
        <a:xfrm>
          <a:off x="0" y="0"/>
          <a:ext cx="0" cy="0"/>
          <a:chOff x="0" y="0"/>
          <a:chExt cx="0" cy="0"/>
        </a:xfrm>
      </p:grpSpPr>
      <p:sp>
        <p:nvSpPr>
          <p:cNvPr id="67" name="Google Shape;67;g30da6fdaa7a_0_2283"/>
          <p:cNvSpPr>
            <a:spLocks noGrp="1"/>
          </p:cNvSpPr>
          <p:nvPr>
            <p:ph type="pic" idx="2"/>
          </p:nvPr>
        </p:nvSpPr>
        <p:spPr>
          <a:xfrm>
            <a:off x="5945148" y="-7144"/>
            <a:ext cx="3198900" cy="5150700"/>
          </a:xfrm>
          <a:prstGeom prst="rect">
            <a:avLst/>
          </a:prstGeom>
          <a:solidFill>
            <a:srgbClr val="D8E2F3"/>
          </a:solidFill>
          <a:ln>
            <a:noFill/>
          </a:ln>
        </p:spPr>
      </p:sp>
      <p:sp>
        <p:nvSpPr>
          <p:cNvPr id="68" name="Google Shape;68;g30da6fdaa7a_0_2283"/>
          <p:cNvSpPr>
            <a:spLocks noGrp="1"/>
          </p:cNvSpPr>
          <p:nvPr>
            <p:ph type="pic" idx="3"/>
          </p:nvPr>
        </p:nvSpPr>
        <p:spPr>
          <a:xfrm>
            <a:off x="5037845" y="2221706"/>
            <a:ext cx="1814700" cy="2921700"/>
          </a:xfrm>
          <a:prstGeom prst="rect">
            <a:avLst/>
          </a:prstGeom>
          <a:solidFill>
            <a:srgbClr val="D8E2F3"/>
          </a:solidFill>
          <a:ln>
            <a:noFill/>
          </a:ln>
        </p:spPr>
      </p:sp>
      <p:sp>
        <p:nvSpPr>
          <p:cNvPr id="69" name="Google Shape;69;g30da6fdaa7a_0_228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disclosure right">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468630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0122765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DD93-E5B5-F343-AE96-CA48914D259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BE37CCE-FE1B-7789-3396-4E3E8CB692E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772BEB4E-A39B-9821-739B-77F0775180F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8" name="TextBox 7">
            <a:extLst>
              <a:ext uri="{FF2B5EF4-FFF2-40B4-BE49-F238E27FC236}">
                <a16:creationId xmlns:a16="http://schemas.microsoft.com/office/drawing/2014/main" id="{00BAF7AB-AFAB-EFEA-813C-28C905BB67D9}"/>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9" name="Text Placeholder 12">
            <a:extLst>
              <a:ext uri="{FF2B5EF4-FFF2-40B4-BE49-F238E27FC236}">
                <a16:creationId xmlns:a16="http://schemas.microsoft.com/office/drawing/2014/main" id="{8F56782A-740B-9DE9-EFCD-E362349F820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36638267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DD93-E5B5-F343-AE96-CA48914D259C}"/>
              </a:ext>
            </a:extLst>
          </p:cNvPr>
          <p:cNvSpPr>
            <a:spLocks noGrp="1"/>
          </p:cNvSpPr>
          <p:nvPr>
            <p:ph type="title"/>
          </p:nvPr>
        </p:nvSpPr>
        <p:spPr/>
        <p:txBody>
          <a:bodyPr/>
          <a:lstStyle/>
          <a:p>
            <a:r>
              <a:rPr lang="en-US" dirty="0"/>
              <a:t>Click to edit Master title style</a:t>
            </a:r>
          </a:p>
        </p:txBody>
      </p:sp>
      <p:sp>
        <p:nvSpPr>
          <p:cNvPr id="6" name="Rectangle 5">
            <a:extLst>
              <a:ext uri="{FF2B5EF4-FFF2-40B4-BE49-F238E27FC236}">
                <a16:creationId xmlns:a16="http://schemas.microsoft.com/office/drawing/2014/main" id="{2BE37CCE-FE1B-7789-3396-4E3E8CB692E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772BEB4E-A39B-9821-739B-77F0775180F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8" name="TextBox 7">
            <a:extLst>
              <a:ext uri="{FF2B5EF4-FFF2-40B4-BE49-F238E27FC236}">
                <a16:creationId xmlns:a16="http://schemas.microsoft.com/office/drawing/2014/main" id="{00BAF7AB-AFAB-EFEA-813C-28C905BB67D9}"/>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3" name="Picture Placeholder 4">
            <a:extLst>
              <a:ext uri="{FF2B5EF4-FFF2-40B4-BE49-F238E27FC236}">
                <a16:creationId xmlns:a16="http://schemas.microsoft.com/office/drawing/2014/main" id="{298ACE69-8BB8-CEE0-5B5E-3CD42BAD948E}"/>
              </a:ext>
            </a:extLst>
          </p:cNvPr>
          <p:cNvSpPr>
            <a:spLocks noGrp="1"/>
          </p:cNvSpPr>
          <p:nvPr>
            <p:ph type="pic" sz="quarter" idx="12" hasCustomPrompt="1"/>
          </p:nvPr>
        </p:nvSpPr>
        <p:spPr>
          <a:xfrm>
            <a:off x="514350" y="1285875"/>
            <a:ext cx="2057400" cy="857250"/>
          </a:xfrm>
        </p:spPr>
        <p:txBody>
          <a:bodyPr/>
          <a:lstStyle>
            <a:lvl1pPr marL="0" indent="0" algn="ctr">
              <a:buFontTx/>
              <a:buNone/>
              <a:defRPr/>
            </a:lvl1pPr>
          </a:lstStyle>
          <a:p>
            <a:r>
              <a:rPr lang="en-US" dirty="0"/>
              <a:t>Insert logo</a:t>
            </a:r>
          </a:p>
        </p:txBody>
      </p:sp>
      <p:sp>
        <p:nvSpPr>
          <p:cNvPr id="4" name="Picture Placeholder 4">
            <a:extLst>
              <a:ext uri="{FF2B5EF4-FFF2-40B4-BE49-F238E27FC236}">
                <a16:creationId xmlns:a16="http://schemas.microsoft.com/office/drawing/2014/main" id="{18CCA45C-AD79-C1C7-C5FF-224256C196B8}"/>
              </a:ext>
            </a:extLst>
          </p:cNvPr>
          <p:cNvSpPr>
            <a:spLocks noGrp="1"/>
          </p:cNvSpPr>
          <p:nvPr>
            <p:ph type="pic" sz="quarter" idx="13" hasCustomPrompt="1"/>
          </p:nvPr>
        </p:nvSpPr>
        <p:spPr>
          <a:xfrm>
            <a:off x="2582466" y="1285875"/>
            <a:ext cx="2057400" cy="857250"/>
          </a:xfrm>
        </p:spPr>
        <p:txBody>
          <a:bodyPr/>
          <a:lstStyle>
            <a:lvl1pPr marL="0" indent="0" algn="ctr">
              <a:buFontTx/>
              <a:buNone/>
              <a:defRPr/>
            </a:lvl1pPr>
          </a:lstStyle>
          <a:p>
            <a:r>
              <a:rPr lang="en-US" dirty="0"/>
              <a:t>Insert logo</a:t>
            </a:r>
          </a:p>
        </p:txBody>
      </p:sp>
      <p:sp>
        <p:nvSpPr>
          <p:cNvPr id="5" name="Picture Placeholder 4">
            <a:extLst>
              <a:ext uri="{FF2B5EF4-FFF2-40B4-BE49-F238E27FC236}">
                <a16:creationId xmlns:a16="http://schemas.microsoft.com/office/drawing/2014/main" id="{1C320A4E-DF42-245F-5C73-79AC1329E903}"/>
              </a:ext>
            </a:extLst>
          </p:cNvPr>
          <p:cNvSpPr>
            <a:spLocks noGrp="1"/>
          </p:cNvSpPr>
          <p:nvPr>
            <p:ph type="pic" sz="quarter" idx="14" hasCustomPrompt="1"/>
          </p:nvPr>
        </p:nvSpPr>
        <p:spPr>
          <a:xfrm>
            <a:off x="4661297" y="1285875"/>
            <a:ext cx="2057400" cy="857250"/>
          </a:xfrm>
        </p:spPr>
        <p:txBody>
          <a:bodyPr/>
          <a:lstStyle>
            <a:lvl1pPr marL="0" indent="0" algn="ctr">
              <a:buFontTx/>
              <a:buNone/>
              <a:defRPr/>
            </a:lvl1pPr>
          </a:lstStyle>
          <a:p>
            <a:r>
              <a:rPr lang="en-US" dirty="0"/>
              <a:t>Insert logo</a:t>
            </a:r>
          </a:p>
          <a:p>
            <a:endParaRPr lang="en-US" dirty="0"/>
          </a:p>
        </p:txBody>
      </p:sp>
      <p:sp>
        <p:nvSpPr>
          <p:cNvPr id="10" name="Picture Placeholder 4">
            <a:extLst>
              <a:ext uri="{FF2B5EF4-FFF2-40B4-BE49-F238E27FC236}">
                <a16:creationId xmlns:a16="http://schemas.microsoft.com/office/drawing/2014/main" id="{397EA23C-1D86-86EE-7879-E83CFF4AEC5F}"/>
              </a:ext>
            </a:extLst>
          </p:cNvPr>
          <p:cNvSpPr>
            <a:spLocks noGrp="1"/>
          </p:cNvSpPr>
          <p:nvPr>
            <p:ph type="pic" sz="quarter" idx="15" hasCustomPrompt="1"/>
          </p:nvPr>
        </p:nvSpPr>
        <p:spPr>
          <a:xfrm>
            <a:off x="6729413" y="1285875"/>
            <a:ext cx="2057400" cy="857250"/>
          </a:xfrm>
        </p:spPr>
        <p:txBody>
          <a:bodyPr/>
          <a:lstStyle>
            <a:lvl1pPr marL="0" indent="0" algn="ctr">
              <a:buFontTx/>
              <a:buNone/>
              <a:defRPr/>
            </a:lvl1pPr>
          </a:lstStyle>
          <a:p>
            <a:r>
              <a:rPr lang="en-US" dirty="0"/>
              <a:t>Insert logo</a:t>
            </a:r>
          </a:p>
        </p:txBody>
      </p:sp>
      <p:sp>
        <p:nvSpPr>
          <p:cNvPr id="11" name="Picture Placeholder 4">
            <a:extLst>
              <a:ext uri="{FF2B5EF4-FFF2-40B4-BE49-F238E27FC236}">
                <a16:creationId xmlns:a16="http://schemas.microsoft.com/office/drawing/2014/main" id="{211E2462-D65F-1556-4AB3-B236FE412516}"/>
              </a:ext>
            </a:extLst>
          </p:cNvPr>
          <p:cNvSpPr>
            <a:spLocks noGrp="1"/>
          </p:cNvSpPr>
          <p:nvPr>
            <p:ph type="pic" sz="quarter" idx="16" hasCustomPrompt="1"/>
          </p:nvPr>
        </p:nvSpPr>
        <p:spPr>
          <a:xfrm>
            <a:off x="514350" y="2153840"/>
            <a:ext cx="2057400" cy="857250"/>
          </a:xfrm>
        </p:spPr>
        <p:txBody>
          <a:bodyPr/>
          <a:lstStyle>
            <a:lvl1pPr marL="0" indent="0" algn="ctr">
              <a:buFontTx/>
              <a:buNone/>
              <a:defRPr/>
            </a:lvl1pPr>
          </a:lstStyle>
          <a:p>
            <a:r>
              <a:rPr lang="en-US" dirty="0"/>
              <a:t>Insert logo</a:t>
            </a:r>
          </a:p>
        </p:txBody>
      </p:sp>
      <p:sp>
        <p:nvSpPr>
          <p:cNvPr id="12" name="Picture Placeholder 4">
            <a:extLst>
              <a:ext uri="{FF2B5EF4-FFF2-40B4-BE49-F238E27FC236}">
                <a16:creationId xmlns:a16="http://schemas.microsoft.com/office/drawing/2014/main" id="{85C3745C-D813-B2DC-CF98-F43970BF9A56}"/>
              </a:ext>
            </a:extLst>
          </p:cNvPr>
          <p:cNvSpPr>
            <a:spLocks noGrp="1"/>
          </p:cNvSpPr>
          <p:nvPr>
            <p:ph type="pic" sz="quarter" idx="17" hasCustomPrompt="1"/>
          </p:nvPr>
        </p:nvSpPr>
        <p:spPr>
          <a:xfrm>
            <a:off x="2582466" y="2153840"/>
            <a:ext cx="2057400" cy="857250"/>
          </a:xfrm>
        </p:spPr>
        <p:txBody>
          <a:bodyPr/>
          <a:lstStyle>
            <a:lvl1pPr marL="0" indent="0" algn="ctr">
              <a:buFontTx/>
              <a:buNone/>
              <a:defRPr/>
            </a:lvl1pPr>
          </a:lstStyle>
          <a:p>
            <a:r>
              <a:rPr lang="en-US" dirty="0"/>
              <a:t>Insert logo</a:t>
            </a:r>
          </a:p>
        </p:txBody>
      </p:sp>
      <p:sp>
        <p:nvSpPr>
          <p:cNvPr id="13" name="Picture Placeholder 4">
            <a:extLst>
              <a:ext uri="{FF2B5EF4-FFF2-40B4-BE49-F238E27FC236}">
                <a16:creationId xmlns:a16="http://schemas.microsoft.com/office/drawing/2014/main" id="{A6022221-2EA6-06C3-1050-844F1ECC0425}"/>
              </a:ext>
            </a:extLst>
          </p:cNvPr>
          <p:cNvSpPr>
            <a:spLocks noGrp="1"/>
          </p:cNvSpPr>
          <p:nvPr>
            <p:ph type="pic" sz="quarter" idx="18" hasCustomPrompt="1"/>
          </p:nvPr>
        </p:nvSpPr>
        <p:spPr>
          <a:xfrm>
            <a:off x="4661297" y="2153840"/>
            <a:ext cx="2057400" cy="857250"/>
          </a:xfrm>
        </p:spPr>
        <p:txBody>
          <a:bodyPr/>
          <a:lstStyle>
            <a:lvl1pPr marL="0" indent="0" algn="ctr">
              <a:buFontTx/>
              <a:buNone/>
              <a:defRPr/>
            </a:lvl1pPr>
          </a:lstStyle>
          <a:p>
            <a:r>
              <a:rPr lang="en-US" dirty="0"/>
              <a:t>Insert logo</a:t>
            </a:r>
          </a:p>
        </p:txBody>
      </p:sp>
      <p:sp>
        <p:nvSpPr>
          <p:cNvPr id="14" name="Picture Placeholder 4">
            <a:extLst>
              <a:ext uri="{FF2B5EF4-FFF2-40B4-BE49-F238E27FC236}">
                <a16:creationId xmlns:a16="http://schemas.microsoft.com/office/drawing/2014/main" id="{0477F739-5440-A2E8-53C6-2C10570A6CF9}"/>
              </a:ext>
            </a:extLst>
          </p:cNvPr>
          <p:cNvSpPr>
            <a:spLocks noGrp="1"/>
          </p:cNvSpPr>
          <p:nvPr>
            <p:ph type="pic" sz="quarter" idx="19" hasCustomPrompt="1"/>
          </p:nvPr>
        </p:nvSpPr>
        <p:spPr>
          <a:xfrm>
            <a:off x="6729413" y="2153840"/>
            <a:ext cx="2057400" cy="857250"/>
          </a:xfrm>
        </p:spPr>
        <p:txBody>
          <a:bodyPr/>
          <a:lstStyle>
            <a:lvl1pPr marL="0" indent="0" algn="ctr">
              <a:buFontTx/>
              <a:buNone/>
              <a:defRPr/>
            </a:lvl1pPr>
          </a:lstStyle>
          <a:p>
            <a:r>
              <a:rPr lang="en-US" dirty="0"/>
              <a:t>Insert logo</a:t>
            </a:r>
          </a:p>
        </p:txBody>
      </p:sp>
      <p:sp>
        <p:nvSpPr>
          <p:cNvPr id="15" name="Picture Placeholder 4">
            <a:extLst>
              <a:ext uri="{FF2B5EF4-FFF2-40B4-BE49-F238E27FC236}">
                <a16:creationId xmlns:a16="http://schemas.microsoft.com/office/drawing/2014/main" id="{9E827B8D-705E-E896-925C-EF43BD865CA4}"/>
              </a:ext>
            </a:extLst>
          </p:cNvPr>
          <p:cNvSpPr>
            <a:spLocks noGrp="1"/>
          </p:cNvSpPr>
          <p:nvPr>
            <p:ph type="pic" sz="quarter" idx="20" hasCustomPrompt="1"/>
          </p:nvPr>
        </p:nvSpPr>
        <p:spPr>
          <a:xfrm>
            <a:off x="514350" y="3021806"/>
            <a:ext cx="2057400" cy="857250"/>
          </a:xfrm>
        </p:spPr>
        <p:txBody>
          <a:bodyPr/>
          <a:lstStyle>
            <a:lvl1pPr marL="0" indent="0" algn="ctr">
              <a:buFontTx/>
              <a:buNone/>
              <a:defRPr/>
            </a:lvl1pPr>
          </a:lstStyle>
          <a:p>
            <a:r>
              <a:rPr lang="en-US" dirty="0"/>
              <a:t>Insert logo</a:t>
            </a:r>
          </a:p>
        </p:txBody>
      </p:sp>
      <p:sp>
        <p:nvSpPr>
          <p:cNvPr id="16" name="Picture Placeholder 4">
            <a:extLst>
              <a:ext uri="{FF2B5EF4-FFF2-40B4-BE49-F238E27FC236}">
                <a16:creationId xmlns:a16="http://schemas.microsoft.com/office/drawing/2014/main" id="{938EECAC-05A8-835A-4FA2-ADC36228069E}"/>
              </a:ext>
            </a:extLst>
          </p:cNvPr>
          <p:cNvSpPr>
            <a:spLocks noGrp="1"/>
          </p:cNvSpPr>
          <p:nvPr>
            <p:ph type="pic" sz="quarter" idx="21" hasCustomPrompt="1"/>
          </p:nvPr>
        </p:nvSpPr>
        <p:spPr>
          <a:xfrm>
            <a:off x="2582466" y="3021806"/>
            <a:ext cx="2057400" cy="857250"/>
          </a:xfrm>
        </p:spPr>
        <p:txBody>
          <a:bodyPr/>
          <a:lstStyle>
            <a:lvl1pPr marL="0" indent="0" algn="ctr">
              <a:buFontTx/>
              <a:buNone/>
              <a:defRPr/>
            </a:lvl1pPr>
          </a:lstStyle>
          <a:p>
            <a:r>
              <a:rPr lang="en-US" dirty="0"/>
              <a:t>Insert logo</a:t>
            </a:r>
          </a:p>
        </p:txBody>
      </p:sp>
      <p:sp>
        <p:nvSpPr>
          <p:cNvPr id="17" name="Picture Placeholder 4">
            <a:extLst>
              <a:ext uri="{FF2B5EF4-FFF2-40B4-BE49-F238E27FC236}">
                <a16:creationId xmlns:a16="http://schemas.microsoft.com/office/drawing/2014/main" id="{D7E7DC39-55E2-8AEC-D27A-56FC9A5BBA46}"/>
              </a:ext>
            </a:extLst>
          </p:cNvPr>
          <p:cNvSpPr>
            <a:spLocks noGrp="1"/>
          </p:cNvSpPr>
          <p:nvPr>
            <p:ph type="pic" sz="quarter" idx="22" hasCustomPrompt="1"/>
          </p:nvPr>
        </p:nvSpPr>
        <p:spPr>
          <a:xfrm>
            <a:off x="4661297" y="3021806"/>
            <a:ext cx="2057400" cy="857250"/>
          </a:xfrm>
        </p:spPr>
        <p:txBody>
          <a:bodyPr/>
          <a:lstStyle>
            <a:lvl1pPr marL="0" indent="0" algn="ctr">
              <a:buFontTx/>
              <a:buNone/>
              <a:defRPr/>
            </a:lvl1pPr>
          </a:lstStyle>
          <a:p>
            <a:r>
              <a:rPr lang="en-US" dirty="0"/>
              <a:t>Insert logo</a:t>
            </a:r>
          </a:p>
        </p:txBody>
      </p:sp>
      <p:sp>
        <p:nvSpPr>
          <p:cNvPr id="18" name="Picture Placeholder 4">
            <a:extLst>
              <a:ext uri="{FF2B5EF4-FFF2-40B4-BE49-F238E27FC236}">
                <a16:creationId xmlns:a16="http://schemas.microsoft.com/office/drawing/2014/main" id="{D1FE9A97-D547-9F10-5668-C2A0A399E43A}"/>
              </a:ext>
            </a:extLst>
          </p:cNvPr>
          <p:cNvSpPr>
            <a:spLocks noGrp="1"/>
          </p:cNvSpPr>
          <p:nvPr>
            <p:ph type="pic" sz="quarter" idx="23" hasCustomPrompt="1"/>
          </p:nvPr>
        </p:nvSpPr>
        <p:spPr>
          <a:xfrm>
            <a:off x="6729413" y="3021806"/>
            <a:ext cx="2057400" cy="857250"/>
          </a:xfrm>
        </p:spPr>
        <p:txBody>
          <a:bodyPr/>
          <a:lstStyle>
            <a:lvl1pPr marL="0" indent="0" algn="ctr">
              <a:buFontTx/>
              <a:buNone/>
              <a:defRPr/>
            </a:lvl1pPr>
          </a:lstStyle>
          <a:p>
            <a:r>
              <a:rPr lang="en-US" dirty="0"/>
              <a:t>Insert logo</a:t>
            </a:r>
          </a:p>
        </p:txBody>
      </p:sp>
    </p:spTree>
    <p:extLst>
      <p:ext uri="{BB962C8B-B14F-4D97-AF65-F5344CB8AC3E}">
        <p14:creationId xmlns:p14="http://schemas.microsoft.com/office/powerpoint/2010/main" val="13103524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DD93-E5B5-F343-AE96-CA48914D259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BE37CCE-FE1B-7789-3396-4E3E8CB692E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772BEB4E-A39B-9821-739B-77F0775180F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8" name="TextBox 7">
            <a:extLst>
              <a:ext uri="{FF2B5EF4-FFF2-40B4-BE49-F238E27FC236}">
                <a16:creationId xmlns:a16="http://schemas.microsoft.com/office/drawing/2014/main" id="{00BAF7AB-AFAB-EFEA-813C-28C905BB67D9}"/>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4509382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54C8C-E1B4-267A-C4E9-71FEAD526772}"/>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A8A3424E-C6D2-5666-D332-BCBF2EB089B3}"/>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7" name="TextBox 6">
            <a:extLst>
              <a:ext uri="{FF2B5EF4-FFF2-40B4-BE49-F238E27FC236}">
                <a16:creationId xmlns:a16="http://schemas.microsoft.com/office/drawing/2014/main" id="{88B74E23-9675-BCA6-DE6D-C129FAA16C3A}"/>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39697617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TA-2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8467951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ATA-2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4933474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ATA-2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8115300" cy="114300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9052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14350" y="2400300"/>
            <a:ext cx="8115300" cy="11430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9882631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ATA-3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14287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2686050"/>
            <a:ext cx="8115300" cy="8572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0559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ATA-3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4574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4686300" y="2686050"/>
            <a:ext cx="3943350" cy="9715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561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0"/>
        <p:cNvGrpSpPr/>
        <p:nvPr/>
      </p:nvGrpSpPr>
      <p:grpSpPr>
        <a:xfrm>
          <a:off x="0" y="0"/>
          <a:ext cx="0" cy="0"/>
          <a:chOff x="0" y="0"/>
          <a:chExt cx="0" cy="0"/>
        </a:xfrm>
      </p:grpSpPr>
      <p:sp>
        <p:nvSpPr>
          <p:cNvPr id="71" name="Google Shape;71;g30da6fdaa7a_0_2287"/>
          <p:cNvSpPr>
            <a:spLocks noGrp="1"/>
          </p:cNvSpPr>
          <p:nvPr>
            <p:ph type="pic" idx="2"/>
          </p:nvPr>
        </p:nvSpPr>
        <p:spPr>
          <a:xfrm>
            <a:off x="0" y="864394"/>
            <a:ext cx="2865300" cy="3414600"/>
          </a:xfrm>
          <a:prstGeom prst="rect">
            <a:avLst/>
          </a:prstGeom>
          <a:solidFill>
            <a:srgbClr val="D8E2F3"/>
          </a:solidFill>
          <a:ln>
            <a:noFill/>
          </a:ln>
        </p:spPr>
      </p:sp>
      <p:sp>
        <p:nvSpPr>
          <p:cNvPr id="72" name="Google Shape;72;g30da6fdaa7a_0_2287"/>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ATA-3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55435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554355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6229350" y="1200150"/>
            <a:ext cx="240030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8588">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2686050"/>
            <a:ext cx="240030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8923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ATA-3 content, option 4">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2228850"/>
            <a:ext cx="394335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2228850"/>
            <a:ext cx="394335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1200150"/>
            <a:ext cx="8115300" cy="9715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50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ATA-3 content, option 5">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97180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657600" y="1200150"/>
            <a:ext cx="240030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1200150"/>
            <a:ext cx="240030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8700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ATA-3 content, option 6">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62890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257550" y="1200150"/>
            <a:ext cx="262890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000750" y="1200150"/>
            <a:ext cx="262890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6229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ATA-3 content, option 7">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6229350" y="2686050"/>
            <a:ext cx="2400300" cy="14287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5543550" cy="205740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6229350" y="1200150"/>
            <a:ext cx="2400300" cy="14287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8588">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3314700"/>
            <a:ext cx="5543550" cy="8001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842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TA-4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1200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200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4686300" y="2457450"/>
            <a:ext cx="3943350" cy="1200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17DA70C-CBF9-1026-EF6F-E38721D15FEA}"/>
              </a:ext>
            </a:extLst>
          </p:cNvPr>
          <p:cNvSpPr>
            <a:spLocks noGrp="1"/>
          </p:cNvSpPr>
          <p:nvPr>
            <p:ph sz="quarter" idx="12"/>
          </p:nvPr>
        </p:nvSpPr>
        <p:spPr>
          <a:xfrm>
            <a:off x="514350" y="2457450"/>
            <a:ext cx="3943350" cy="1200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6207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ATA-4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628900" cy="1200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257550" y="1200150"/>
            <a:ext cx="2628900" cy="1200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000750" y="1200150"/>
            <a:ext cx="2628900" cy="1200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514350" y="2457450"/>
            <a:ext cx="8115300" cy="1200150"/>
          </a:xfrm>
        </p:spPr>
        <p:txBody>
          <a:bodyPr/>
          <a:lstStyle>
            <a:lvl1pPr marL="0" indent="0">
              <a:spcBef>
                <a:spcPts val="450"/>
              </a:spcBef>
              <a:buNone/>
              <a:defRPr sz="675" b="1">
                <a:solidFill>
                  <a:schemeClr val="accent5"/>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1597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ATA-4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400300" cy="24574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028950" y="1200150"/>
            <a:ext cx="3086100" cy="1200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1200150"/>
            <a:ext cx="2400300" cy="24574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3028950" y="2457450"/>
            <a:ext cx="3086100" cy="1200150"/>
          </a:xfrm>
        </p:spPr>
        <p:txBody>
          <a:bodyPr/>
          <a:lstStyle>
            <a:lvl1pPr marL="0" indent="0">
              <a:spcBef>
                <a:spcPts val="450"/>
              </a:spcBef>
              <a:buNone/>
              <a:defRPr sz="675" b="1">
                <a:solidFill>
                  <a:schemeClr val="accent5"/>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7630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ATA-4 content, option 4">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45720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457200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200650" y="1200150"/>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200650" y="2200275"/>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E3985B5F-827B-A26B-3DF1-1D05478F56AF}"/>
              </a:ext>
            </a:extLst>
          </p:cNvPr>
          <p:cNvSpPr>
            <a:spLocks noGrp="1"/>
          </p:cNvSpPr>
          <p:nvPr>
            <p:ph sz="quarter" idx="12"/>
          </p:nvPr>
        </p:nvSpPr>
        <p:spPr>
          <a:xfrm>
            <a:off x="5200650" y="3200400"/>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7930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ATA-5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45720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4572000" cy="114300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200650" y="1200150"/>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200650" y="2200275"/>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E3985B5F-827B-A26B-3DF1-1D05478F56AF}"/>
              </a:ext>
            </a:extLst>
          </p:cNvPr>
          <p:cNvSpPr>
            <a:spLocks noGrp="1"/>
          </p:cNvSpPr>
          <p:nvPr>
            <p:ph sz="quarter" idx="12"/>
          </p:nvPr>
        </p:nvSpPr>
        <p:spPr>
          <a:xfrm>
            <a:off x="5200650" y="3200400"/>
            <a:ext cx="3429000" cy="9144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9F87EA5-28DD-8635-B558-D81646AAC427}"/>
              </a:ext>
            </a:extLst>
          </p:cNvPr>
          <p:cNvSpPr>
            <a:spLocks noGrp="1"/>
          </p:cNvSpPr>
          <p:nvPr>
            <p:ph sz="half" idx="13"/>
          </p:nvPr>
        </p:nvSpPr>
        <p:spPr>
          <a:xfrm>
            <a:off x="514350" y="2400300"/>
            <a:ext cx="4572000" cy="11430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44066">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5815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73"/>
        <p:cNvGrpSpPr/>
        <p:nvPr/>
      </p:nvGrpSpPr>
      <p:grpSpPr>
        <a:xfrm>
          <a:off x="0" y="0"/>
          <a:ext cx="0" cy="0"/>
          <a:chOff x="0" y="0"/>
          <a:chExt cx="0" cy="0"/>
        </a:xfrm>
      </p:grpSpPr>
      <p:sp>
        <p:nvSpPr>
          <p:cNvPr id="74" name="Google Shape;74;g30da6fdaa7a_0_2290"/>
          <p:cNvSpPr>
            <a:spLocks noGrp="1"/>
          </p:cNvSpPr>
          <p:nvPr>
            <p:ph type="pic" idx="2"/>
          </p:nvPr>
        </p:nvSpPr>
        <p:spPr>
          <a:xfrm>
            <a:off x="7293287" y="0"/>
            <a:ext cx="1850700" cy="5143500"/>
          </a:xfrm>
          <a:prstGeom prst="rect">
            <a:avLst/>
          </a:prstGeom>
          <a:solidFill>
            <a:srgbClr val="D8E2F3"/>
          </a:solidFill>
          <a:ln>
            <a:noFill/>
          </a:ln>
        </p:spPr>
      </p:sp>
      <p:sp>
        <p:nvSpPr>
          <p:cNvPr id="75" name="Google Shape;75;g30da6fdaa7a_0_229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ATA-5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1885950" cy="148590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2571750" y="1200150"/>
            <a:ext cx="1885950" cy="14859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686550" y="1200150"/>
            <a:ext cx="1943100" cy="14859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4629150" y="1200150"/>
            <a:ext cx="1885950" cy="1485900"/>
          </a:xfrm>
        </p:spPr>
        <p:txBody>
          <a:bodyPr/>
          <a:lstStyle>
            <a:lvl1pPr marL="0" indent="0">
              <a:spcBef>
                <a:spcPts val="450"/>
              </a:spcBef>
              <a:buNone/>
              <a:defRPr sz="675" b="1">
                <a:solidFill>
                  <a:schemeClr val="accent5"/>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5A0BEB9-2930-0F51-3DFC-18BF450DEAB9}"/>
              </a:ext>
            </a:extLst>
          </p:cNvPr>
          <p:cNvSpPr>
            <a:spLocks noGrp="1"/>
          </p:cNvSpPr>
          <p:nvPr>
            <p:ph sz="half" idx="13"/>
          </p:nvPr>
        </p:nvSpPr>
        <p:spPr>
          <a:xfrm>
            <a:off x="514350" y="2743200"/>
            <a:ext cx="8115300" cy="80010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44066">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3245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mpact slide, facts or figur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D11ED2-2D36-321C-0818-88FF731C44BC}"/>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32AB4778-9529-FE9D-9817-AD2A184A5B27}"/>
              </a:ext>
            </a:extLst>
          </p:cNvPr>
          <p:cNvSpPr/>
          <p:nvPr userDrawn="1"/>
        </p:nvSpPr>
        <p:spPr>
          <a:xfrm>
            <a:off x="5143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E3D028CD-4DE0-A0F4-6DEA-9DC9CC74881A}"/>
              </a:ext>
            </a:extLst>
          </p:cNvPr>
          <p:cNvSpPr/>
          <p:nvPr userDrawn="1"/>
        </p:nvSpPr>
        <p:spPr>
          <a:xfrm>
            <a:off x="26098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59596404-2FE8-F1B6-AF89-97022D95FAB8}"/>
              </a:ext>
            </a:extLst>
          </p:cNvPr>
          <p:cNvSpPr/>
          <p:nvPr userDrawn="1"/>
        </p:nvSpPr>
        <p:spPr>
          <a:xfrm>
            <a:off x="468630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30761197-43A3-648D-60E6-0D7FA14DD92F}"/>
              </a:ext>
            </a:extLst>
          </p:cNvPr>
          <p:cNvSpPr/>
          <p:nvPr userDrawn="1"/>
        </p:nvSpPr>
        <p:spPr>
          <a:xfrm>
            <a:off x="68008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lvl1pPr>
          </a:lstStyle>
          <a:p>
            <a:r>
              <a:rPr lang="en-US"/>
              <a:t>Impact slide, facts or figures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hasCustomPrompt="1"/>
          </p:nvPr>
        </p:nvSpPr>
        <p:spPr>
          <a:xfrm>
            <a:off x="695325" y="1657350"/>
            <a:ext cx="1466850"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hasCustomPrompt="1"/>
          </p:nvPr>
        </p:nvSpPr>
        <p:spPr>
          <a:xfrm>
            <a:off x="279058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4" name="Text Placeholder 13">
            <a:extLst>
              <a:ext uri="{FF2B5EF4-FFF2-40B4-BE49-F238E27FC236}">
                <a16:creationId xmlns:a16="http://schemas.microsoft.com/office/drawing/2014/main" id="{1FCF48E2-4096-D8CF-0F43-4FF0DD4E009B}"/>
              </a:ext>
            </a:extLst>
          </p:cNvPr>
          <p:cNvSpPr>
            <a:spLocks noGrp="1"/>
          </p:cNvSpPr>
          <p:nvPr>
            <p:ph type="body" sz="quarter" idx="10" hasCustomPrompt="1"/>
          </p:nvPr>
        </p:nvSpPr>
        <p:spPr>
          <a:xfrm>
            <a:off x="695325" y="2286000"/>
            <a:ext cx="1466850" cy="800100"/>
          </a:xfrm>
        </p:spPr>
        <p:txBody>
          <a:bodyPr/>
          <a:lstStyle>
            <a:lvl1pPr marL="0" indent="0" algn="ctr">
              <a:spcBef>
                <a:spcPts val="450"/>
              </a:spcBef>
              <a:buNone/>
              <a:defRPr sz="900"/>
            </a:lvl1pPr>
          </a:lstStyle>
          <a:p>
            <a:pPr lvl="0"/>
            <a:r>
              <a:rPr lang="en-US"/>
              <a:t>Description</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hasCustomPrompt="1"/>
          </p:nvPr>
        </p:nvSpPr>
        <p:spPr>
          <a:xfrm>
            <a:off x="486703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hasCustomPrompt="1"/>
          </p:nvPr>
        </p:nvSpPr>
        <p:spPr>
          <a:xfrm>
            <a:off x="698158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20" name="Text Placeholder 19">
            <a:extLst>
              <a:ext uri="{FF2B5EF4-FFF2-40B4-BE49-F238E27FC236}">
                <a16:creationId xmlns:a16="http://schemas.microsoft.com/office/drawing/2014/main" id="{FAC9C8C1-9850-A41C-18E3-6970D4C44018}"/>
              </a:ext>
            </a:extLst>
          </p:cNvPr>
          <p:cNvSpPr>
            <a:spLocks noGrp="1"/>
          </p:cNvSpPr>
          <p:nvPr>
            <p:ph type="body" sz="quarter" idx="15" hasCustomPrompt="1"/>
          </p:nvPr>
        </p:nvSpPr>
        <p:spPr>
          <a:xfrm>
            <a:off x="2790825" y="2286000"/>
            <a:ext cx="1466850" cy="800100"/>
          </a:xfrm>
        </p:spPr>
        <p:txBody>
          <a:bodyPr/>
          <a:lstStyle>
            <a:lvl1pPr marL="0" indent="0" algn="ctr">
              <a:buNone/>
              <a:defRPr sz="900"/>
            </a:lvl1pPr>
          </a:lstStyle>
          <a:p>
            <a:pPr lvl="0"/>
            <a:r>
              <a:rPr lang="en-US"/>
              <a:t>Description</a:t>
            </a:r>
          </a:p>
        </p:txBody>
      </p:sp>
      <p:sp>
        <p:nvSpPr>
          <p:cNvPr id="21" name="Text Placeholder 19">
            <a:extLst>
              <a:ext uri="{FF2B5EF4-FFF2-40B4-BE49-F238E27FC236}">
                <a16:creationId xmlns:a16="http://schemas.microsoft.com/office/drawing/2014/main" id="{76255C49-79B0-1272-8244-C891E98E246D}"/>
              </a:ext>
            </a:extLst>
          </p:cNvPr>
          <p:cNvSpPr>
            <a:spLocks noGrp="1"/>
          </p:cNvSpPr>
          <p:nvPr>
            <p:ph type="body" sz="quarter" idx="16" hasCustomPrompt="1"/>
          </p:nvPr>
        </p:nvSpPr>
        <p:spPr>
          <a:xfrm>
            <a:off x="4867274" y="2286000"/>
            <a:ext cx="1466852" cy="800100"/>
          </a:xfrm>
        </p:spPr>
        <p:txBody>
          <a:bodyPr/>
          <a:lstStyle>
            <a:lvl1pPr marL="0" indent="0" algn="ctr">
              <a:buNone/>
              <a:defRPr sz="900"/>
            </a:lvl1pPr>
          </a:lstStyle>
          <a:p>
            <a:pPr lvl="0"/>
            <a:r>
              <a:rPr lang="en-US"/>
              <a:t>Description</a:t>
            </a:r>
          </a:p>
        </p:txBody>
      </p:sp>
      <p:sp>
        <p:nvSpPr>
          <p:cNvPr id="22" name="Text Placeholder 19">
            <a:extLst>
              <a:ext uri="{FF2B5EF4-FFF2-40B4-BE49-F238E27FC236}">
                <a16:creationId xmlns:a16="http://schemas.microsoft.com/office/drawing/2014/main" id="{5255BD0E-99E0-5407-9E76-6D90A8BD9E4E}"/>
              </a:ext>
            </a:extLst>
          </p:cNvPr>
          <p:cNvSpPr>
            <a:spLocks noGrp="1"/>
          </p:cNvSpPr>
          <p:nvPr>
            <p:ph type="body" sz="quarter" idx="17" hasCustomPrompt="1"/>
          </p:nvPr>
        </p:nvSpPr>
        <p:spPr>
          <a:xfrm>
            <a:off x="6981824" y="2286000"/>
            <a:ext cx="1466852" cy="800100"/>
          </a:xfrm>
        </p:spPr>
        <p:txBody>
          <a:bodyPr/>
          <a:lstStyle>
            <a:lvl1pPr marL="0" indent="0" algn="ctr">
              <a:buNone/>
              <a:defRPr sz="900"/>
            </a:lvl1pPr>
          </a:lstStyle>
          <a:p>
            <a:pPr lvl="0"/>
            <a:r>
              <a:rPr lang="en-US"/>
              <a:t>Description</a:t>
            </a:r>
          </a:p>
        </p:txBody>
      </p:sp>
    </p:spTree>
    <p:extLst>
      <p:ext uri="{BB962C8B-B14F-4D97-AF65-F5344CB8AC3E}">
        <p14:creationId xmlns:p14="http://schemas.microsoft.com/office/powerpoint/2010/main" val="24310207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pact slide, call-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793C3-7EFE-E983-6619-617BDE8389E5}"/>
              </a:ext>
            </a:extLst>
          </p:cNvPr>
          <p:cNvSpPr/>
          <p:nvPr userDrawn="1"/>
        </p:nvSpPr>
        <p:spPr>
          <a:xfrm>
            <a:off x="171450" y="171450"/>
            <a:ext cx="8801100" cy="411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a:t>Impact slide, call-out</a:t>
            </a:r>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5" name="Text Placeholder 4">
            <a:extLst>
              <a:ext uri="{FF2B5EF4-FFF2-40B4-BE49-F238E27FC236}">
                <a16:creationId xmlns:a16="http://schemas.microsoft.com/office/drawing/2014/main" id="{AB095410-514A-D3F6-7A2C-3BC806AD7D98}"/>
              </a:ext>
            </a:extLst>
          </p:cNvPr>
          <p:cNvSpPr>
            <a:spLocks noGrp="1"/>
          </p:cNvSpPr>
          <p:nvPr>
            <p:ph type="body" sz="quarter" idx="10"/>
          </p:nvPr>
        </p:nvSpPr>
        <p:spPr>
          <a:xfrm>
            <a:off x="514350" y="1200150"/>
            <a:ext cx="8115300" cy="1543050"/>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60523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mpact slide, presenter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0F08DB-E5E1-0629-FE25-228AE3A39098}"/>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lvl1pPr>
          </a:lstStyle>
          <a:p>
            <a:r>
              <a:rPr lang="en-US"/>
              <a:t>Impact slide, presenters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hasCustomPrompt="1"/>
          </p:nvPr>
        </p:nvSpPr>
        <p:spPr>
          <a:xfrm>
            <a:off x="514350" y="2571750"/>
            <a:ext cx="1714500" cy="457200"/>
          </a:xfrm>
        </p:spPr>
        <p:txBody>
          <a:bodyPr anchor="b"/>
          <a:lstStyle>
            <a:lvl1pPr marL="0" indent="0" algn="ctr">
              <a:spcBef>
                <a:spcPts val="0"/>
              </a:spcBef>
              <a:buNone/>
              <a:defRPr sz="135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hasCustomPrompt="1"/>
          </p:nvPr>
        </p:nvSpPr>
        <p:spPr>
          <a:xfrm>
            <a:off x="2647950" y="2571750"/>
            <a:ext cx="1714500" cy="457200"/>
          </a:xfrm>
        </p:spPr>
        <p:txBody>
          <a:bodyPr anchor="b"/>
          <a:lstStyle>
            <a:lvl1pPr marL="0" indent="0" algn="ctr">
              <a:spcBef>
                <a:spcPts val="0"/>
              </a:spcBef>
              <a:buNone/>
              <a:defRPr sz="135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4" name="Text Placeholder 13">
            <a:extLst>
              <a:ext uri="{FF2B5EF4-FFF2-40B4-BE49-F238E27FC236}">
                <a16:creationId xmlns:a16="http://schemas.microsoft.com/office/drawing/2014/main" id="{1FCF48E2-4096-D8CF-0F43-4FF0DD4E009B}"/>
              </a:ext>
            </a:extLst>
          </p:cNvPr>
          <p:cNvSpPr>
            <a:spLocks noGrp="1"/>
          </p:cNvSpPr>
          <p:nvPr>
            <p:ph type="body" sz="quarter" idx="10" hasCustomPrompt="1"/>
          </p:nvPr>
        </p:nvSpPr>
        <p:spPr>
          <a:xfrm>
            <a:off x="514350" y="3086100"/>
            <a:ext cx="1714500" cy="1085850"/>
          </a:xfrm>
        </p:spPr>
        <p:txBody>
          <a:bodyPr/>
          <a:lstStyle>
            <a:lvl1pPr marL="0" indent="0" algn="ctr">
              <a:spcBef>
                <a:spcPts val="450"/>
              </a:spcBef>
              <a:buNone/>
              <a:defRPr sz="900"/>
            </a:lvl1pPr>
          </a:lstStyle>
          <a:p>
            <a:pPr lvl="0"/>
            <a:r>
              <a:rPr lang="en-US"/>
              <a:t>Description</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hasCustomPrompt="1"/>
          </p:nvPr>
        </p:nvSpPr>
        <p:spPr>
          <a:xfrm>
            <a:off x="4781550" y="2571750"/>
            <a:ext cx="1714500" cy="457200"/>
          </a:xfrm>
        </p:spPr>
        <p:txBody>
          <a:bodyPr anchor="b"/>
          <a:lstStyle>
            <a:lvl1pPr marL="0" indent="0" algn="ctr">
              <a:spcBef>
                <a:spcPts val="0"/>
              </a:spcBef>
              <a:buNone/>
              <a:defRPr sz="135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Name</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hasCustomPrompt="1"/>
          </p:nvPr>
        </p:nvSpPr>
        <p:spPr>
          <a:xfrm>
            <a:off x="6915150" y="2571750"/>
            <a:ext cx="1714500" cy="457200"/>
          </a:xfrm>
        </p:spPr>
        <p:txBody>
          <a:bodyPr anchor="b"/>
          <a:lstStyle>
            <a:lvl1pPr marL="0" indent="0" algn="ctr">
              <a:spcBef>
                <a:spcPts val="0"/>
              </a:spcBef>
              <a:buNone/>
              <a:defRPr sz="135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Name</a:t>
            </a:r>
          </a:p>
        </p:txBody>
      </p:sp>
      <p:sp>
        <p:nvSpPr>
          <p:cNvPr id="20" name="Text Placeholder 19">
            <a:extLst>
              <a:ext uri="{FF2B5EF4-FFF2-40B4-BE49-F238E27FC236}">
                <a16:creationId xmlns:a16="http://schemas.microsoft.com/office/drawing/2014/main" id="{FAC9C8C1-9850-A41C-18E3-6970D4C44018}"/>
              </a:ext>
            </a:extLst>
          </p:cNvPr>
          <p:cNvSpPr>
            <a:spLocks noGrp="1"/>
          </p:cNvSpPr>
          <p:nvPr>
            <p:ph type="body" sz="quarter" idx="15" hasCustomPrompt="1"/>
          </p:nvPr>
        </p:nvSpPr>
        <p:spPr>
          <a:xfrm>
            <a:off x="2648347" y="3086100"/>
            <a:ext cx="1714500" cy="1085850"/>
          </a:xfrm>
        </p:spPr>
        <p:txBody>
          <a:bodyPr/>
          <a:lstStyle>
            <a:lvl1pPr marL="0" indent="0" algn="ctr">
              <a:buNone/>
              <a:defRPr sz="900"/>
            </a:lvl1pPr>
          </a:lstStyle>
          <a:p>
            <a:pPr lvl="0"/>
            <a:r>
              <a:rPr lang="en-US"/>
              <a:t>Description</a:t>
            </a:r>
          </a:p>
        </p:txBody>
      </p:sp>
      <p:sp>
        <p:nvSpPr>
          <p:cNvPr id="21" name="Text Placeholder 19">
            <a:extLst>
              <a:ext uri="{FF2B5EF4-FFF2-40B4-BE49-F238E27FC236}">
                <a16:creationId xmlns:a16="http://schemas.microsoft.com/office/drawing/2014/main" id="{76255C49-79B0-1272-8244-C891E98E246D}"/>
              </a:ext>
            </a:extLst>
          </p:cNvPr>
          <p:cNvSpPr>
            <a:spLocks noGrp="1"/>
          </p:cNvSpPr>
          <p:nvPr>
            <p:ph type="body" sz="quarter" idx="16" hasCustomPrompt="1"/>
          </p:nvPr>
        </p:nvSpPr>
        <p:spPr>
          <a:xfrm>
            <a:off x="4782344" y="3086100"/>
            <a:ext cx="1714500" cy="1085850"/>
          </a:xfrm>
        </p:spPr>
        <p:txBody>
          <a:bodyPr/>
          <a:lstStyle>
            <a:lvl1pPr marL="0" indent="0" algn="ctr">
              <a:buNone/>
              <a:defRPr sz="900"/>
            </a:lvl1pPr>
          </a:lstStyle>
          <a:p>
            <a:pPr lvl="0"/>
            <a:r>
              <a:rPr lang="en-US"/>
              <a:t>Description</a:t>
            </a:r>
          </a:p>
        </p:txBody>
      </p:sp>
      <p:sp>
        <p:nvSpPr>
          <p:cNvPr id="22" name="Text Placeholder 19">
            <a:extLst>
              <a:ext uri="{FF2B5EF4-FFF2-40B4-BE49-F238E27FC236}">
                <a16:creationId xmlns:a16="http://schemas.microsoft.com/office/drawing/2014/main" id="{5255BD0E-99E0-5407-9E76-6D90A8BD9E4E}"/>
              </a:ext>
            </a:extLst>
          </p:cNvPr>
          <p:cNvSpPr>
            <a:spLocks noGrp="1"/>
          </p:cNvSpPr>
          <p:nvPr>
            <p:ph type="body" sz="quarter" idx="17" hasCustomPrompt="1"/>
          </p:nvPr>
        </p:nvSpPr>
        <p:spPr>
          <a:xfrm>
            <a:off x="6916341" y="3086100"/>
            <a:ext cx="1714500" cy="1085850"/>
          </a:xfrm>
        </p:spPr>
        <p:txBody>
          <a:bodyPr/>
          <a:lstStyle>
            <a:lvl1pPr marL="0" indent="0" algn="ctr">
              <a:buNone/>
              <a:defRPr sz="900"/>
            </a:lvl1pPr>
          </a:lstStyle>
          <a:p>
            <a:pPr lvl="0"/>
            <a:r>
              <a:rPr lang="en-US"/>
              <a:t>Description</a:t>
            </a:r>
          </a:p>
        </p:txBody>
      </p:sp>
      <p:sp>
        <p:nvSpPr>
          <p:cNvPr id="19" name="Picture Placeholder 6">
            <a:extLst>
              <a:ext uri="{FF2B5EF4-FFF2-40B4-BE49-F238E27FC236}">
                <a16:creationId xmlns:a16="http://schemas.microsoft.com/office/drawing/2014/main" id="{C007BF9B-2A8B-F77C-D5C4-68E2F891FCAE}"/>
              </a:ext>
            </a:extLst>
          </p:cNvPr>
          <p:cNvSpPr>
            <a:spLocks noGrp="1"/>
          </p:cNvSpPr>
          <p:nvPr>
            <p:ph type="pic" sz="quarter" idx="20"/>
          </p:nvPr>
        </p:nvSpPr>
        <p:spPr>
          <a:xfrm>
            <a:off x="7162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endParaRPr lang="en-US" dirty="0"/>
          </a:p>
        </p:txBody>
      </p:sp>
      <p:sp>
        <p:nvSpPr>
          <p:cNvPr id="23" name="Picture Placeholder 6">
            <a:extLst>
              <a:ext uri="{FF2B5EF4-FFF2-40B4-BE49-F238E27FC236}">
                <a16:creationId xmlns:a16="http://schemas.microsoft.com/office/drawing/2014/main" id="{293FBD5C-A94D-CF6E-C7F7-FA00C52F9123}"/>
              </a:ext>
            </a:extLst>
          </p:cNvPr>
          <p:cNvSpPr>
            <a:spLocks noGrp="1"/>
          </p:cNvSpPr>
          <p:nvPr>
            <p:ph type="pic" sz="quarter" idx="21"/>
          </p:nvPr>
        </p:nvSpPr>
        <p:spPr>
          <a:xfrm>
            <a:off x="28498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24" name="Picture Placeholder 6">
            <a:extLst>
              <a:ext uri="{FF2B5EF4-FFF2-40B4-BE49-F238E27FC236}">
                <a16:creationId xmlns:a16="http://schemas.microsoft.com/office/drawing/2014/main" id="{27A3AD80-0E33-F314-9179-456354B324D0}"/>
              </a:ext>
            </a:extLst>
          </p:cNvPr>
          <p:cNvSpPr>
            <a:spLocks noGrp="1"/>
          </p:cNvSpPr>
          <p:nvPr>
            <p:ph type="pic" sz="quarter" idx="22"/>
          </p:nvPr>
        </p:nvSpPr>
        <p:spPr>
          <a:xfrm>
            <a:off x="49834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25" name="Picture Placeholder 6">
            <a:extLst>
              <a:ext uri="{FF2B5EF4-FFF2-40B4-BE49-F238E27FC236}">
                <a16:creationId xmlns:a16="http://schemas.microsoft.com/office/drawing/2014/main" id="{BECB1640-A800-1C9B-18AB-CE6C020A8829}"/>
              </a:ext>
            </a:extLst>
          </p:cNvPr>
          <p:cNvSpPr>
            <a:spLocks noGrp="1"/>
          </p:cNvSpPr>
          <p:nvPr>
            <p:ph type="pic" sz="quarter" idx="23"/>
          </p:nvPr>
        </p:nvSpPr>
        <p:spPr>
          <a:xfrm>
            <a:off x="7118902" y="1271960"/>
            <a:ext cx="1282148" cy="1282148"/>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Tree>
    <p:extLst>
      <p:ext uri="{BB962C8B-B14F-4D97-AF65-F5344CB8AC3E}">
        <p14:creationId xmlns:p14="http://schemas.microsoft.com/office/powerpoint/2010/main" val="20979176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3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3257550" y="1828800"/>
            <a:ext cx="2627710" cy="22860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6000750" y="1828800"/>
            <a:ext cx="2627710" cy="22860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2628900"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3256361" y="1200150"/>
            <a:ext cx="2628579"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5999560" y="1200150"/>
            <a:ext cx="2628579"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2628900" cy="22860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Tree>
    <p:extLst>
      <p:ext uri="{BB962C8B-B14F-4D97-AF65-F5344CB8AC3E}">
        <p14:creationId xmlns:p14="http://schemas.microsoft.com/office/powerpoint/2010/main" val="27214018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mparison, 3 content, disclosure">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3257550" y="1828800"/>
            <a:ext cx="2627710" cy="17145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6000750" y="1828800"/>
            <a:ext cx="2627710" cy="17145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2628900"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3256361" y="1200150"/>
            <a:ext cx="2628579"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5999560" y="1200150"/>
            <a:ext cx="2628579"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2628900" cy="17145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FD294B63-FBE6-65A1-7B90-6CE1E12BFCB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348406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4 content, no header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571750" y="1200150"/>
            <a:ext cx="1885950" cy="234315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4629150" y="1200150"/>
            <a:ext cx="1885950" cy="2343150"/>
          </a:xfrm>
        </p:spPr>
        <p:txBody>
          <a:bodyPr/>
          <a:lstStyle>
            <a:lvl1pPr>
              <a:spcBef>
                <a:spcPts val="450"/>
              </a:spcBef>
              <a:defRPr sz="900"/>
            </a:lvl1pPr>
          </a:lstStyle>
          <a:p>
            <a:pPr lvl="0"/>
            <a:r>
              <a:rPr lang="en-US"/>
              <a:t>Click to edit Master text styles</a:t>
            </a:r>
          </a:p>
        </p:txBody>
      </p:sp>
      <p:sp>
        <p:nvSpPr>
          <p:cNvPr id="18" name="Content Placeholder 17">
            <a:extLst>
              <a:ext uri="{FF2B5EF4-FFF2-40B4-BE49-F238E27FC236}">
                <a16:creationId xmlns:a16="http://schemas.microsoft.com/office/drawing/2014/main" id="{4D7490E9-E7EC-2F6E-6925-663DCBAD5A95}"/>
              </a:ext>
            </a:extLst>
          </p:cNvPr>
          <p:cNvSpPr>
            <a:spLocks noGrp="1"/>
          </p:cNvSpPr>
          <p:nvPr>
            <p:ph sz="quarter" idx="21"/>
          </p:nvPr>
        </p:nvSpPr>
        <p:spPr>
          <a:xfrm>
            <a:off x="6686550" y="1200150"/>
            <a:ext cx="1943100" cy="234315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200150"/>
            <a:ext cx="1885950" cy="234315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49DCD2E4-1C09-75A5-C31D-1D2C7CB2D360}"/>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5354272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4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571750" y="1828800"/>
            <a:ext cx="1885950" cy="17145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4629150" y="1828800"/>
            <a:ext cx="1885950" cy="1714500"/>
          </a:xfrm>
        </p:spPr>
        <p:txBody>
          <a:bodyPr/>
          <a:lstStyle>
            <a:lvl1pPr>
              <a:spcBef>
                <a:spcPts val="450"/>
              </a:spcBef>
              <a:defRPr sz="900"/>
            </a:lvl1pPr>
          </a:lstStyle>
          <a:p>
            <a:pPr lvl="0"/>
            <a:r>
              <a:rPr lang="en-US"/>
              <a:t>Click to edit Master text styles</a:t>
            </a:r>
          </a:p>
        </p:txBody>
      </p:sp>
      <p:sp>
        <p:nvSpPr>
          <p:cNvPr id="18" name="Content Placeholder 17">
            <a:extLst>
              <a:ext uri="{FF2B5EF4-FFF2-40B4-BE49-F238E27FC236}">
                <a16:creationId xmlns:a16="http://schemas.microsoft.com/office/drawing/2014/main" id="{4D7490E9-E7EC-2F6E-6925-663DCBAD5A95}"/>
              </a:ext>
            </a:extLst>
          </p:cNvPr>
          <p:cNvSpPr>
            <a:spLocks noGrp="1"/>
          </p:cNvSpPr>
          <p:nvPr>
            <p:ph sz="quarter" idx="21"/>
          </p:nvPr>
        </p:nvSpPr>
        <p:spPr>
          <a:xfrm>
            <a:off x="6686550" y="1828800"/>
            <a:ext cx="1943100" cy="17145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885950"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2570560" y="1200150"/>
            <a:ext cx="1886574"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4627960" y="1200150"/>
            <a:ext cx="1886574"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p:nvPr>
        </p:nvSpPr>
        <p:spPr>
          <a:xfrm>
            <a:off x="6685359" y="1200150"/>
            <a:ext cx="1943743" cy="571500"/>
          </a:xfrm>
        </p:spPr>
        <p:txBody>
          <a:bodyPr anchor="b"/>
          <a:lstStyle>
            <a:lvl1pPr marL="0" indent="0" algn="ctr">
              <a:spcBef>
                <a:spcPts val="0"/>
              </a:spcBef>
              <a:buNone/>
              <a:defRPr sz="13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885950" cy="17145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4209847F-0FAA-C1A8-37AC-465230B1459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29608870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5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171700" y="1828800"/>
            <a:ext cx="1485901" cy="1714500"/>
          </a:xfrm>
        </p:spPr>
        <p:txBody>
          <a:bodyPr/>
          <a:lstStyle>
            <a:lvl1pPr>
              <a:spcBef>
                <a:spcPts val="450"/>
              </a:spcBef>
              <a:defRPr sz="75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3829050" y="1828800"/>
            <a:ext cx="1485900" cy="1714500"/>
          </a:xfrm>
        </p:spPr>
        <p:txBody>
          <a:bodyPr/>
          <a:lstStyle>
            <a:lvl1pPr>
              <a:spcBef>
                <a:spcPts val="450"/>
              </a:spcBef>
              <a:defRPr sz="75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485900" cy="571500"/>
          </a:xfrm>
        </p:spPr>
        <p:txBody>
          <a:bodyPr anchor="b"/>
          <a:lstStyle>
            <a:lvl1pPr marL="0" indent="0" algn="ctr">
              <a:spcBef>
                <a:spcPts val="0"/>
              </a:spcBef>
              <a:buNone/>
              <a:defRPr sz="10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2170514" y="1200150"/>
            <a:ext cx="1486392" cy="571500"/>
          </a:xfrm>
        </p:spPr>
        <p:txBody>
          <a:bodyPr anchor="b"/>
          <a:lstStyle>
            <a:lvl1pPr marL="0" indent="0" algn="ctr">
              <a:spcBef>
                <a:spcPts val="0"/>
              </a:spcBef>
              <a:buNone/>
              <a:defRPr sz="10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3827142" y="1200150"/>
            <a:ext cx="1486392" cy="571500"/>
          </a:xfrm>
        </p:spPr>
        <p:txBody>
          <a:bodyPr anchor="b"/>
          <a:lstStyle>
            <a:lvl1pPr marL="0" indent="0" algn="ctr">
              <a:spcBef>
                <a:spcPts val="0"/>
              </a:spcBef>
              <a:buNone/>
              <a:defRPr sz="10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485900" cy="1714500"/>
          </a:xfrm>
        </p:spPr>
        <p:txBody>
          <a:bodyPr/>
          <a:lstStyle>
            <a:lvl1pPr>
              <a:spcBef>
                <a:spcPts val="450"/>
              </a:spcBef>
              <a:defRPr sz="750"/>
            </a:lvl1pPr>
            <a:lvl2pPr>
              <a:defRPr sz="750"/>
            </a:lvl2pPr>
            <a:lvl3pPr>
              <a:defRPr sz="675"/>
            </a:lvl3pPr>
            <a:lvl4pPr>
              <a:defRPr sz="450"/>
            </a:lvl4pPr>
            <a:lvl5pPr>
              <a:defRPr sz="450"/>
            </a:lvl5pPr>
          </a:lstStyle>
          <a:p>
            <a:pPr lvl="0"/>
            <a:r>
              <a:rPr lang="en-US"/>
              <a:t>Click to edit Master text styles</a:t>
            </a:r>
          </a:p>
        </p:txBody>
      </p:sp>
      <p:sp>
        <p:nvSpPr>
          <p:cNvPr id="27" name="Content Placeholder 12">
            <a:extLst>
              <a:ext uri="{FF2B5EF4-FFF2-40B4-BE49-F238E27FC236}">
                <a16:creationId xmlns:a16="http://schemas.microsoft.com/office/drawing/2014/main" id="{8E9BF822-BFDB-C005-12C2-9E4C2D5DA4CA}"/>
              </a:ext>
            </a:extLst>
          </p:cNvPr>
          <p:cNvSpPr>
            <a:spLocks noGrp="1"/>
          </p:cNvSpPr>
          <p:nvPr>
            <p:ph sz="quarter" idx="21"/>
          </p:nvPr>
        </p:nvSpPr>
        <p:spPr>
          <a:xfrm>
            <a:off x="5486400" y="1828800"/>
            <a:ext cx="1485900" cy="1714500"/>
          </a:xfrm>
        </p:spPr>
        <p:txBody>
          <a:bodyPr/>
          <a:lstStyle>
            <a:lvl1pPr>
              <a:spcBef>
                <a:spcPts val="450"/>
              </a:spcBef>
              <a:defRPr sz="750"/>
            </a:lvl1pPr>
          </a:lstStyle>
          <a:p>
            <a:pPr lvl="0"/>
            <a:r>
              <a:rPr lang="en-US"/>
              <a:t>Click to edit Master text styles</a:t>
            </a:r>
          </a:p>
        </p:txBody>
      </p:sp>
      <p:sp>
        <p:nvSpPr>
          <p:cNvPr id="28" name="Text Placeholder 4">
            <a:extLst>
              <a:ext uri="{FF2B5EF4-FFF2-40B4-BE49-F238E27FC236}">
                <a16:creationId xmlns:a16="http://schemas.microsoft.com/office/drawing/2014/main" id="{F0987CD0-28B9-1371-0392-B55E3A7A94D1}"/>
              </a:ext>
            </a:extLst>
          </p:cNvPr>
          <p:cNvSpPr>
            <a:spLocks noGrp="1"/>
          </p:cNvSpPr>
          <p:nvPr>
            <p:ph type="body" sz="quarter" idx="22"/>
          </p:nvPr>
        </p:nvSpPr>
        <p:spPr>
          <a:xfrm>
            <a:off x="5484501" y="1200150"/>
            <a:ext cx="1486391" cy="571500"/>
          </a:xfrm>
        </p:spPr>
        <p:txBody>
          <a:bodyPr anchor="b"/>
          <a:lstStyle>
            <a:lvl1pPr marL="0" indent="0" algn="ctr">
              <a:spcBef>
                <a:spcPts val="0"/>
              </a:spcBef>
              <a:buNone/>
              <a:defRPr sz="10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12">
            <a:extLst>
              <a:ext uri="{FF2B5EF4-FFF2-40B4-BE49-F238E27FC236}">
                <a16:creationId xmlns:a16="http://schemas.microsoft.com/office/drawing/2014/main" id="{D975202B-B275-AF6C-1059-F960A43513BA}"/>
              </a:ext>
            </a:extLst>
          </p:cNvPr>
          <p:cNvSpPr>
            <a:spLocks noGrp="1"/>
          </p:cNvSpPr>
          <p:nvPr>
            <p:ph sz="quarter" idx="23"/>
          </p:nvPr>
        </p:nvSpPr>
        <p:spPr>
          <a:xfrm>
            <a:off x="7143750" y="1828800"/>
            <a:ext cx="1485900" cy="1714500"/>
          </a:xfrm>
        </p:spPr>
        <p:txBody>
          <a:bodyPr/>
          <a:lstStyle>
            <a:lvl1pPr>
              <a:spcBef>
                <a:spcPts val="450"/>
              </a:spcBef>
              <a:defRPr sz="750"/>
            </a:lvl1pPr>
          </a:lstStyle>
          <a:p>
            <a:pPr lvl="0"/>
            <a:r>
              <a:rPr lang="en-US"/>
              <a:t>Click to edit Master text styles</a:t>
            </a:r>
          </a:p>
        </p:txBody>
      </p:sp>
      <p:sp>
        <p:nvSpPr>
          <p:cNvPr id="30" name="Text Placeholder 4">
            <a:extLst>
              <a:ext uri="{FF2B5EF4-FFF2-40B4-BE49-F238E27FC236}">
                <a16:creationId xmlns:a16="http://schemas.microsoft.com/office/drawing/2014/main" id="{E79E627B-C895-A394-4DD8-06E496FCF2CA}"/>
              </a:ext>
            </a:extLst>
          </p:cNvPr>
          <p:cNvSpPr>
            <a:spLocks noGrp="1"/>
          </p:cNvSpPr>
          <p:nvPr>
            <p:ph type="body" sz="quarter" idx="24"/>
          </p:nvPr>
        </p:nvSpPr>
        <p:spPr>
          <a:xfrm>
            <a:off x="7141859" y="1200150"/>
            <a:ext cx="1486392" cy="571500"/>
          </a:xfrm>
        </p:spPr>
        <p:txBody>
          <a:bodyPr anchor="b"/>
          <a:lstStyle>
            <a:lvl1pPr marL="0" indent="0" algn="ctr">
              <a:spcBef>
                <a:spcPts val="0"/>
              </a:spcBef>
              <a:buNone/>
              <a:defRPr sz="105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12">
            <a:extLst>
              <a:ext uri="{FF2B5EF4-FFF2-40B4-BE49-F238E27FC236}">
                <a16:creationId xmlns:a16="http://schemas.microsoft.com/office/drawing/2014/main" id="{98A0722D-E4C0-86FB-6A60-D9AFD72183B1}"/>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71973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6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1885951" y="1828800"/>
            <a:ext cx="1257299" cy="1714500"/>
          </a:xfrm>
        </p:spPr>
        <p:txBody>
          <a:bodyPr/>
          <a:lstStyle>
            <a:lvl1pPr>
              <a:spcBef>
                <a:spcPts val="450"/>
              </a:spcBef>
              <a:defRPr sz="675"/>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3257550" y="1828800"/>
            <a:ext cx="1257300" cy="1714500"/>
          </a:xfrm>
        </p:spPr>
        <p:txBody>
          <a:bodyPr/>
          <a:lstStyle>
            <a:lvl1pPr>
              <a:spcBef>
                <a:spcPts val="450"/>
              </a:spcBef>
              <a:defRPr sz="675"/>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257300"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1884671" y="1200150"/>
            <a:ext cx="1257715"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3255454" y="1200150"/>
            <a:ext cx="1257716"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257300" cy="1714500"/>
          </a:xfrm>
        </p:spPr>
        <p:txBody>
          <a:bodyPr/>
          <a:lstStyle>
            <a:lvl1pPr>
              <a:spcBef>
                <a:spcPts val="450"/>
              </a:spcBef>
              <a:defRPr sz="675"/>
            </a:lvl1pPr>
            <a:lvl2pPr>
              <a:defRPr sz="750"/>
            </a:lvl2pPr>
            <a:lvl3pPr>
              <a:defRPr sz="675"/>
            </a:lvl3pPr>
            <a:lvl4pPr>
              <a:defRPr sz="450"/>
            </a:lvl4pPr>
            <a:lvl5pPr>
              <a:defRPr sz="450"/>
            </a:lvl5pPr>
          </a:lstStyle>
          <a:p>
            <a:pPr lvl="0"/>
            <a:r>
              <a:rPr lang="en-US"/>
              <a:t>Click to edit Master text styles</a:t>
            </a:r>
          </a:p>
        </p:txBody>
      </p:sp>
      <p:sp>
        <p:nvSpPr>
          <p:cNvPr id="27" name="Content Placeholder 12">
            <a:extLst>
              <a:ext uri="{FF2B5EF4-FFF2-40B4-BE49-F238E27FC236}">
                <a16:creationId xmlns:a16="http://schemas.microsoft.com/office/drawing/2014/main" id="{8E9BF822-BFDB-C005-12C2-9E4C2D5DA4CA}"/>
              </a:ext>
            </a:extLst>
          </p:cNvPr>
          <p:cNvSpPr>
            <a:spLocks noGrp="1"/>
          </p:cNvSpPr>
          <p:nvPr>
            <p:ph sz="quarter" idx="21"/>
          </p:nvPr>
        </p:nvSpPr>
        <p:spPr>
          <a:xfrm>
            <a:off x="4629150" y="1828800"/>
            <a:ext cx="1257300" cy="1714500"/>
          </a:xfrm>
        </p:spPr>
        <p:txBody>
          <a:bodyPr/>
          <a:lstStyle>
            <a:lvl1pPr>
              <a:spcBef>
                <a:spcPts val="450"/>
              </a:spcBef>
              <a:defRPr sz="675"/>
            </a:lvl1pPr>
          </a:lstStyle>
          <a:p>
            <a:pPr lvl="0"/>
            <a:r>
              <a:rPr lang="en-US"/>
              <a:t>Click to edit Master text styles</a:t>
            </a:r>
          </a:p>
        </p:txBody>
      </p:sp>
      <p:sp>
        <p:nvSpPr>
          <p:cNvPr id="28" name="Text Placeholder 4">
            <a:extLst>
              <a:ext uri="{FF2B5EF4-FFF2-40B4-BE49-F238E27FC236}">
                <a16:creationId xmlns:a16="http://schemas.microsoft.com/office/drawing/2014/main" id="{F0987CD0-28B9-1371-0392-B55E3A7A94D1}"/>
              </a:ext>
            </a:extLst>
          </p:cNvPr>
          <p:cNvSpPr>
            <a:spLocks noGrp="1"/>
          </p:cNvSpPr>
          <p:nvPr>
            <p:ph type="body" sz="quarter" idx="22"/>
          </p:nvPr>
        </p:nvSpPr>
        <p:spPr>
          <a:xfrm>
            <a:off x="4626969" y="1200150"/>
            <a:ext cx="1257715"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12">
            <a:extLst>
              <a:ext uri="{FF2B5EF4-FFF2-40B4-BE49-F238E27FC236}">
                <a16:creationId xmlns:a16="http://schemas.microsoft.com/office/drawing/2014/main" id="{D975202B-B275-AF6C-1059-F960A43513BA}"/>
              </a:ext>
            </a:extLst>
          </p:cNvPr>
          <p:cNvSpPr>
            <a:spLocks noGrp="1"/>
          </p:cNvSpPr>
          <p:nvPr>
            <p:ph sz="quarter" idx="23"/>
          </p:nvPr>
        </p:nvSpPr>
        <p:spPr>
          <a:xfrm>
            <a:off x="6000750" y="1828800"/>
            <a:ext cx="1257300" cy="1714500"/>
          </a:xfrm>
        </p:spPr>
        <p:txBody>
          <a:bodyPr/>
          <a:lstStyle>
            <a:lvl1pPr>
              <a:spcBef>
                <a:spcPts val="450"/>
              </a:spcBef>
              <a:defRPr sz="675"/>
            </a:lvl1pPr>
          </a:lstStyle>
          <a:p>
            <a:pPr lvl="0"/>
            <a:r>
              <a:rPr lang="en-US"/>
              <a:t>Click to edit Master text styles</a:t>
            </a:r>
          </a:p>
        </p:txBody>
      </p:sp>
      <p:sp>
        <p:nvSpPr>
          <p:cNvPr id="30" name="Text Placeholder 4">
            <a:extLst>
              <a:ext uri="{FF2B5EF4-FFF2-40B4-BE49-F238E27FC236}">
                <a16:creationId xmlns:a16="http://schemas.microsoft.com/office/drawing/2014/main" id="{E79E627B-C895-A394-4DD8-06E496FCF2CA}"/>
              </a:ext>
            </a:extLst>
          </p:cNvPr>
          <p:cNvSpPr>
            <a:spLocks noGrp="1"/>
          </p:cNvSpPr>
          <p:nvPr>
            <p:ph type="body" sz="quarter" idx="24"/>
          </p:nvPr>
        </p:nvSpPr>
        <p:spPr>
          <a:xfrm>
            <a:off x="5998480" y="1200150"/>
            <a:ext cx="1257716"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0" name="Content Placeholder 12">
            <a:extLst>
              <a:ext uri="{FF2B5EF4-FFF2-40B4-BE49-F238E27FC236}">
                <a16:creationId xmlns:a16="http://schemas.microsoft.com/office/drawing/2014/main" id="{A33B6052-BAE1-6BDC-946A-0F33321B974D}"/>
              </a:ext>
            </a:extLst>
          </p:cNvPr>
          <p:cNvSpPr>
            <a:spLocks noGrp="1"/>
          </p:cNvSpPr>
          <p:nvPr>
            <p:ph sz="quarter" idx="25"/>
          </p:nvPr>
        </p:nvSpPr>
        <p:spPr>
          <a:xfrm>
            <a:off x="7374620" y="1828800"/>
            <a:ext cx="1257300" cy="1714500"/>
          </a:xfrm>
        </p:spPr>
        <p:txBody>
          <a:bodyPr/>
          <a:lstStyle>
            <a:lvl1pPr>
              <a:spcBef>
                <a:spcPts val="450"/>
              </a:spcBef>
              <a:defRPr sz="675"/>
            </a:lvl1pPr>
          </a:lstStyle>
          <a:p>
            <a:pPr lvl="0"/>
            <a:r>
              <a:rPr lang="en-US"/>
              <a:t>Click to edit Master text styles</a:t>
            </a:r>
          </a:p>
        </p:txBody>
      </p:sp>
      <p:sp>
        <p:nvSpPr>
          <p:cNvPr id="51" name="Text Placeholder 4">
            <a:extLst>
              <a:ext uri="{FF2B5EF4-FFF2-40B4-BE49-F238E27FC236}">
                <a16:creationId xmlns:a16="http://schemas.microsoft.com/office/drawing/2014/main" id="{0D0CEB3C-8AFB-663E-0225-7AF4069F049A}"/>
              </a:ext>
            </a:extLst>
          </p:cNvPr>
          <p:cNvSpPr>
            <a:spLocks noGrp="1"/>
          </p:cNvSpPr>
          <p:nvPr>
            <p:ph type="body" sz="quarter" idx="26"/>
          </p:nvPr>
        </p:nvSpPr>
        <p:spPr>
          <a:xfrm>
            <a:off x="7372351" y="1200150"/>
            <a:ext cx="1257716" cy="571500"/>
          </a:xfrm>
        </p:spPr>
        <p:txBody>
          <a:bodyPr anchor="b"/>
          <a:lstStyle>
            <a:lvl1pPr marL="0" indent="0" algn="ctr">
              <a:spcBef>
                <a:spcPts val="0"/>
              </a:spcBef>
              <a:buNone/>
              <a:defRPr sz="9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Text Placeholder 12">
            <a:extLst>
              <a:ext uri="{FF2B5EF4-FFF2-40B4-BE49-F238E27FC236}">
                <a16:creationId xmlns:a16="http://schemas.microsoft.com/office/drawing/2014/main" id="{9042D671-0866-9DA9-1AE6-C6CA376BF6EB}"/>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37885096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6"/>
        <p:cNvGrpSpPr/>
        <p:nvPr/>
      </p:nvGrpSpPr>
      <p:grpSpPr>
        <a:xfrm>
          <a:off x="0" y="0"/>
          <a:ext cx="0" cy="0"/>
          <a:chOff x="0" y="0"/>
          <a:chExt cx="0" cy="0"/>
        </a:xfrm>
      </p:grpSpPr>
      <p:sp>
        <p:nvSpPr>
          <p:cNvPr id="77" name="Google Shape;77;g30da6fdaa7a_0_2293"/>
          <p:cNvSpPr>
            <a:spLocks noGrp="1"/>
          </p:cNvSpPr>
          <p:nvPr>
            <p:ph type="pic" idx="2"/>
          </p:nvPr>
        </p:nvSpPr>
        <p:spPr>
          <a:xfrm>
            <a:off x="0" y="2571750"/>
            <a:ext cx="3894300" cy="2571900"/>
          </a:xfrm>
          <a:prstGeom prst="rect">
            <a:avLst/>
          </a:prstGeom>
          <a:solidFill>
            <a:srgbClr val="D8E2F3"/>
          </a:solidFill>
          <a:ln>
            <a:noFill/>
          </a:ln>
        </p:spPr>
      </p:sp>
      <p:sp>
        <p:nvSpPr>
          <p:cNvPr id="78" name="Google Shape;78;g30da6fdaa7a_0_229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io slide 1">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811530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1</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720090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720090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22592701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io slide 2">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382905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2</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291465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291465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
        <p:nvSpPr>
          <p:cNvPr id="17" name="Text Placeholder 11">
            <a:extLst>
              <a:ext uri="{FF2B5EF4-FFF2-40B4-BE49-F238E27FC236}">
                <a16:creationId xmlns:a16="http://schemas.microsoft.com/office/drawing/2014/main" id="{14A54530-185A-B671-53A0-76772FF88402}"/>
              </a:ext>
            </a:extLst>
          </p:cNvPr>
          <p:cNvSpPr>
            <a:spLocks noGrp="1"/>
          </p:cNvSpPr>
          <p:nvPr>
            <p:ph type="body" sz="quarter" idx="24" hasCustomPrompt="1"/>
          </p:nvPr>
        </p:nvSpPr>
        <p:spPr>
          <a:xfrm>
            <a:off x="4800600" y="2000250"/>
            <a:ext cx="3829050" cy="2114550"/>
          </a:xfrm>
        </p:spPr>
        <p:txBody>
          <a:bodyPr/>
          <a:lstStyle>
            <a:lvl1pPr marL="0" indent="0">
              <a:spcBef>
                <a:spcPts val="225"/>
              </a:spcBef>
              <a:buNone/>
              <a:defRPr sz="675"/>
            </a:lvl1pPr>
          </a:lstStyle>
          <a:p>
            <a:pPr lvl="0"/>
            <a:r>
              <a:rPr lang="en-US"/>
              <a:t>Description</a:t>
            </a:r>
          </a:p>
        </p:txBody>
      </p:sp>
      <p:sp>
        <p:nvSpPr>
          <p:cNvPr id="18" name="Picture Placeholder 6">
            <a:extLst>
              <a:ext uri="{FF2B5EF4-FFF2-40B4-BE49-F238E27FC236}">
                <a16:creationId xmlns:a16="http://schemas.microsoft.com/office/drawing/2014/main" id="{99643ABE-D89C-8D02-3535-03BA61A0EA55}"/>
              </a:ext>
            </a:extLst>
          </p:cNvPr>
          <p:cNvSpPr>
            <a:spLocks noGrp="1"/>
          </p:cNvSpPr>
          <p:nvPr>
            <p:ph type="pic" sz="quarter" idx="25"/>
          </p:nvPr>
        </p:nvSpPr>
        <p:spPr>
          <a:xfrm>
            <a:off x="480060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9" name="Text Placeholder 4">
            <a:extLst>
              <a:ext uri="{FF2B5EF4-FFF2-40B4-BE49-F238E27FC236}">
                <a16:creationId xmlns:a16="http://schemas.microsoft.com/office/drawing/2014/main" id="{0574EB4E-B684-1351-DA43-06713B320A77}"/>
              </a:ext>
            </a:extLst>
          </p:cNvPr>
          <p:cNvSpPr>
            <a:spLocks noGrp="1"/>
          </p:cNvSpPr>
          <p:nvPr>
            <p:ph type="body" sz="quarter" idx="26" hasCustomPrompt="1"/>
          </p:nvPr>
        </p:nvSpPr>
        <p:spPr>
          <a:xfrm>
            <a:off x="5715000" y="1200150"/>
            <a:ext cx="291465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20" name="Text Placeholder 4">
            <a:extLst>
              <a:ext uri="{FF2B5EF4-FFF2-40B4-BE49-F238E27FC236}">
                <a16:creationId xmlns:a16="http://schemas.microsoft.com/office/drawing/2014/main" id="{34B90FA2-7715-4BE5-61AC-A78C775882DD}"/>
              </a:ext>
            </a:extLst>
          </p:cNvPr>
          <p:cNvSpPr>
            <a:spLocks noGrp="1"/>
          </p:cNvSpPr>
          <p:nvPr>
            <p:ph type="body" sz="quarter" idx="27" hasCustomPrompt="1"/>
          </p:nvPr>
        </p:nvSpPr>
        <p:spPr>
          <a:xfrm>
            <a:off x="5715000" y="1543050"/>
            <a:ext cx="291465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28777475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io slide 3">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262890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3</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171450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171450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
        <p:nvSpPr>
          <p:cNvPr id="17" name="Text Placeholder 11">
            <a:extLst>
              <a:ext uri="{FF2B5EF4-FFF2-40B4-BE49-F238E27FC236}">
                <a16:creationId xmlns:a16="http://schemas.microsoft.com/office/drawing/2014/main" id="{14A54530-185A-B671-53A0-76772FF88402}"/>
              </a:ext>
            </a:extLst>
          </p:cNvPr>
          <p:cNvSpPr>
            <a:spLocks noGrp="1"/>
          </p:cNvSpPr>
          <p:nvPr>
            <p:ph type="body" sz="quarter" idx="24" hasCustomPrompt="1"/>
          </p:nvPr>
        </p:nvSpPr>
        <p:spPr>
          <a:xfrm>
            <a:off x="3257550" y="2000250"/>
            <a:ext cx="2628900" cy="2114550"/>
          </a:xfrm>
        </p:spPr>
        <p:txBody>
          <a:bodyPr/>
          <a:lstStyle>
            <a:lvl1pPr marL="0" indent="0">
              <a:spcBef>
                <a:spcPts val="225"/>
              </a:spcBef>
              <a:buNone/>
              <a:defRPr sz="675"/>
            </a:lvl1pPr>
          </a:lstStyle>
          <a:p>
            <a:pPr lvl="0"/>
            <a:r>
              <a:rPr lang="en-US"/>
              <a:t>Description</a:t>
            </a:r>
          </a:p>
        </p:txBody>
      </p:sp>
      <p:sp>
        <p:nvSpPr>
          <p:cNvPr id="18" name="Picture Placeholder 6">
            <a:extLst>
              <a:ext uri="{FF2B5EF4-FFF2-40B4-BE49-F238E27FC236}">
                <a16:creationId xmlns:a16="http://schemas.microsoft.com/office/drawing/2014/main" id="{99643ABE-D89C-8D02-3535-03BA61A0EA55}"/>
              </a:ext>
            </a:extLst>
          </p:cNvPr>
          <p:cNvSpPr>
            <a:spLocks noGrp="1"/>
          </p:cNvSpPr>
          <p:nvPr>
            <p:ph type="pic" sz="quarter" idx="25"/>
          </p:nvPr>
        </p:nvSpPr>
        <p:spPr>
          <a:xfrm>
            <a:off x="32575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9" name="Text Placeholder 4">
            <a:extLst>
              <a:ext uri="{FF2B5EF4-FFF2-40B4-BE49-F238E27FC236}">
                <a16:creationId xmlns:a16="http://schemas.microsoft.com/office/drawing/2014/main" id="{0574EB4E-B684-1351-DA43-06713B320A77}"/>
              </a:ext>
            </a:extLst>
          </p:cNvPr>
          <p:cNvSpPr>
            <a:spLocks noGrp="1"/>
          </p:cNvSpPr>
          <p:nvPr>
            <p:ph type="body" sz="quarter" idx="26" hasCustomPrompt="1"/>
          </p:nvPr>
        </p:nvSpPr>
        <p:spPr>
          <a:xfrm>
            <a:off x="4171950" y="1200150"/>
            <a:ext cx="171450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20" name="Text Placeholder 4">
            <a:extLst>
              <a:ext uri="{FF2B5EF4-FFF2-40B4-BE49-F238E27FC236}">
                <a16:creationId xmlns:a16="http://schemas.microsoft.com/office/drawing/2014/main" id="{34B90FA2-7715-4BE5-61AC-A78C775882DD}"/>
              </a:ext>
            </a:extLst>
          </p:cNvPr>
          <p:cNvSpPr>
            <a:spLocks noGrp="1"/>
          </p:cNvSpPr>
          <p:nvPr>
            <p:ph type="body" sz="quarter" idx="27" hasCustomPrompt="1"/>
          </p:nvPr>
        </p:nvSpPr>
        <p:spPr>
          <a:xfrm>
            <a:off x="4171950" y="1543050"/>
            <a:ext cx="171450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
        <p:nvSpPr>
          <p:cNvPr id="14" name="Text Placeholder 11">
            <a:extLst>
              <a:ext uri="{FF2B5EF4-FFF2-40B4-BE49-F238E27FC236}">
                <a16:creationId xmlns:a16="http://schemas.microsoft.com/office/drawing/2014/main" id="{FC557397-6CA5-B77B-19C6-FAE49B033A30}"/>
              </a:ext>
            </a:extLst>
          </p:cNvPr>
          <p:cNvSpPr>
            <a:spLocks noGrp="1"/>
          </p:cNvSpPr>
          <p:nvPr>
            <p:ph type="body" sz="quarter" idx="28" hasCustomPrompt="1"/>
          </p:nvPr>
        </p:nvSpPr>
        <p:spPr>
          <a:xfrm>
            <a:off x="6000750" y="2000250"/>
            <a:ext cx="2628900" cy="2114550"/>
          </a:xfrm>
        </p:spPr>
        <p:txBody>
          <a:bodyPr/>
          <a:lstStyle>
            <a:lvl1pPr marL="0" indent="0">
              <a:spcBef>
                <a:spcPts val="225"/>
              </a:spcBef>
              <a:buNone/>
              <a:defRPr sz="675"/>
            </a:lvl1pPr>
          </a:lstStyle>
          <a:p>
            <a:pPr lvl="0"/>
            <a:r>
              <a:rPr lang="en-US"/>
              <a:t>Description</a:t>
            </a:r>
          </a:p>
        </p:txBody>
      </p:sp>
      <p:sp>
        <p:nvSpPr>
          <p:cNvPr id="15" name="Picture Placeholder 6">
            <a:extLst>
              <a:ext uri="{FF2B5EF4-FFF2-40B4-BE49-F238E27FC236}">
                <a16:creationId xmlns:a16="http://schemas.microsoft.com/office/drawing/2014/main" id="{F8D6B84A-D0AE-2513-E49E-5E637D4603C1}"/>
              </a:ext>
            </a:extLst>
          </p:cNvPr>
          <p:cNvSpPr>
            <a:spLocks noGrp="1"/>
          </p:cNvSpPr>
          <p:nvPr>
            <p:ph type="pic" sz="quarter" idx="29"/>
          </p:nvPr>
        </p:nvSpPr>
        <p:spPr>
          <a:xfrm>
            <a:off x="60007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6" name="Text Placeholder 4">
            <a:extLst>
              <a:ext uri="{FF2B5EF4-FFF2-40B4-BE49-F238E27FC236}">
                <a16:creationId xmlns:a16="http://schemas.microsoft.com/office/drawing/2014/main" id="{5127A45D-040F-FDAB-B08C-2980FB1B6D0A}"/>
              </a:ext>
            </a:extLst>
          </p:cNvPr>
          <p:cNvSpPr>
            <a:spLocks noGrp="1"/>
          </p:cNvSpPr>
          <p:nvPr>
            <p:ph type="body" sz="quarter" idx="30" hasCustomPrompt="1"/>
          </p:nvPr>
        </p:nvSpPr>
        <p:spPr>
          <a:xfrm>
            <a:off x="6915150" y="1200150"/>
            <a:ext cx="1714500" cy="342900"/>
          </a:xfrm>
        </p:spPr>
        <p:txBody>
          <a:bodyPr anchor="b"/>
          <a:lstStyle>
            <a:lvl1pPr marL="0" indent="0">
              <a:spcBef>
                <a:spcPts val="0"/>
              </a:spcBef>
              <a:buNone/>
              <a:defRPr sz="1350" b="1">
                <a:solidFill>
                  <a:schemeClr val="accent5"/>
                </a:solidFill>
              </a:defRPr>
            </a:lvl1pPr>
            <a:lvl2pPr marL="129779" indent="0">
              <a:buNone/>
              <a:defRPr/>
            </a:lvl2pPr>
          </a:lstStyle>
          <a:p>
            <a:pPr lvl="0"/>
            <a:r>
              <a:rPr lang="en-US"/>
              <a:t>Name</a:t>
            </a:r>
          </a:p>
        </p:txBody>
      </p:sp>
      <p:sp>
        <p:nvSpPr>
          <p:cNvPr id="21" name="Text Placeholder 4">
            <a:extLst>
              <a:ext uri="{FF2B5EF4-FFF2-40B4-BE49-F238E27FC236}">
                <a16:creationId xmlns:a16="http://schemas.microsoft.com/office/drawing/2014/main" id="{6A62C3EA-00C3-1FFA-D9A8-41446226528E}"/>
              </a:ext>
            </a:extLst>
          </p:cNvPr>
          <p:cNvSpPr>
            <a:spLocks noGrp="1"/>
          </p:cNvSpPr>
          <p:nvPr>
            <p:ph type="body" sz="quarter" idx="31" hasCustomPrompt="1"/>
          </p:nvPr>
        </p:nvSpPr>
        <p:spPr>
          <a:xfrm>
            <a:off x="6915150" y="1543050"/>
            <a:ext cx="1714500" cy="342900"/>
          </a:xfrm>
        </p:spPr>
        <p:txBody>
          <a:bodyPr anchor="t"/>
          <a:lstStyle>
            <a:lvl1pPr marL="0" indent="0">
              <a:spcBef>
                <a:spcPts val="0"/>
              </a:spcBef>
              <a:buNone/>
              <a:defRPr sz="900" b="0" i="1">
                <a:solidFill>
                  <a:schemeClr val="accent5"/>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18233816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inal disclos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lvl1pPr>
          </a:lstStyle>
          <a:p>
            <a:r>
              <a:rPr lang="en-US"/>
              <a:t>Disclosure slide</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5" name="Text Placeholder 4">
            <a:extLst>
              <a:ext uri="{FF2B5EF4-FFF2-40B4-BE49-F238E27FC236}">
                <a16:creationId xmlns:a16="http://schemas.microsoft.com/office/drawing/2014/main" id="{E945E317-EB11-B6E4-098E-A8665DB7DA08}"/>
              </a:ext>
            </a:extLst>
          </p:cNvPr>
          <p:cNvSpPr>
            <a:spLocks noGrp="1"/>
          </p:cNvSpPr>
          <p:nvPr>
            <p:ph type="body" sz="quarter" idx="10"/>
          </p:nvPr>
        </p:nvSpPr>
        <p:spPr>
          <a:xfrm>
            <a:off x="514350" y="1200150"/>
            <a:ext cx="8115300" cy="2914650"/>
          </a:xfrm>
        </p:spPr>
        <p:txBody>
          <a:bodyPr/>
          <a:lstStyle>
            <a:lvl1pPr marL="0" indent="0">
              <a:spcBef>
                <a:spcPts val="450"/>
              </a:spcBef>
              <a:buNone/>
              <a:defRPr sz="750"/>
            </a:lvl1pPr>
            <a:lvl2pPr marL="129779" indent="0">
              <a:buNone/>
              <a:defRPr/>
            </a:lvl2pPr>
          </a:lstStyle>
          <a:p>
            <a:pPr lvl="0"/>
            <a:r>
              <a:rPr lang="en-US"/>
              <a:t>Click to edit Master text styles</a:t>
            </a:r>
          </a:p>
        </p:txBody>
      </p:sp>
    </p:spTree>
    <p:extLst>
      <p:ext uri="{BB962C8B-B14F-4D97-AF65-F5344CB8AC3E}">
        <p14:creationId xmlns:p14="http://schemas.microsoft.com/office/powerpoint/2010/main" val="17984529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CTA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793C3-7EFE-E983-6619-617BDE8389E5}"/>
              </a:ext>
            </a:extLst>
          </p:cNvPr>
          <p:cNvSpPr/>
          <p:nvPr userDrawn="1"/>
        </p:nvSpPr>
        <p:spPr>
          <a:xfrm>
            <a:off x="171450" y="171450"/>
            <a:ext cx="8801100" cy="411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a:t>Thank you/CTA slide</a:t>
            </a:r>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
        <p:nvSpPr>
          <p:cNvPr id="5" name="Text Placeholder 4">
            <a:extLst>
              <a:ext uri="{FF2B5EF4-FFF2-40B4-BE49-F238E27FC236}">
                <a16:creationId xmlns:a16="http://schemas.microsoft.com/office/drawing/2014/main" id="{AB095410-514A-D3F6-7A2C-3BC806AD7D98}"/>
              </a:ext>
            </a:extLst>
          </p:cNvPr>
          <p:cNvSpPr>
            <a:spLocks noGrp="1"/>
          </p:cNvSpPr>
          <p:nvPr>
            <p:ph type="body" sz="quarter" idx="10"/>
          </p:nvPr>
        </p:nvSpPr>
        <p:spPr>
          <a:xfrm>
            <a:off x="514350" y="1200150"/>
            <a:ext cx="8115300" cy="1543050"/>
          </a:xfrm>
        </p:spPr>
        <p:txBody>
          <a:bodyPr/>
          <a:lstStyle>
            <a:lvl1pPr marL="0" inden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565258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evel 1 cover">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49EF394-4AAE-063C-41F2-F81F49B2E62A}"/>
              </a:ext>
            </a:extLst>
          </p:cNvPr>
          <p:cNvSpPr>
            <a:spLocks noGrp="1"/>
          </p:cNvSpPr>
          <p:nvPr>
            <p:ph type="pic" sz="quarter" idx="10"/>
          </p:nvPr>
        </p:nvSpPr>
        <p:spPr>
          <a:xfrm>
            <a:off x="171450" y="171450"/>
            <a:ext cx="880110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lvl1pPr>
          </a:lstStyle>
          <a:p>
            <a:r>
              <a:rPr lang="en-US"/>
              <a:t>Level 1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8115300" cy="1028700"/>
          </a:xfrm>
        </p:spPr>
        <p:txBody>
          <a:bodyPr/>
          <a:lstStyle>
            <a:lvl1pPr marL="0" indent="0" algn="l">
              <a:spcBef>
                <a:spcPts val="450"/>
              </a:spcBef>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190608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evel 2 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88B87D1-C663-6AAF-985A-9FB84A29A2FD}"/>
              </a:ext>
            </a:extLst>
          </p:cNvPr>
          <p:cNvSpPr>
            <a:spLocks noGrp="1"/>
          </p:cNvSpPr>
          <p:nvPr>
            <p:ph type="pic" sz="quarter" idx="10"/>
          </p:nvPr>
        </p:nvSpPr>
        <p:spPr>
          <a:xfrm>
            <a:off x="4572000" y="171450"/>
            <a:ext cx="440055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4" name="Rectangle 3">
            <a:extLst>
              <a:ext uri="{FF2B5EF4-FFF2-40B4-BE49-F238E27FC236}">
                <a16:creationId xmlns:a16="http://schemas.microsoft.com/office/drawing/2014/main" id="{CE500146-1608-15E4-47C8-FF6CECA1B91E}"/>
              </a:ext>
            </a:extLst>
          </p:cNvPr>
          <p:cNvSpPr/>
          <p:nvPr userDrawn="1"/>
        </p:nvSpPr>
        <p:spPr>
          <a:xfrm>
            <a:off x="171450" y="171450"/>
            <a:ext cx="4400550" cy="411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371475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solidFill>
                  <a:schemeClr val="bg1"/>
                </a:solidFill>
              </a:defRPr>
            </a:lvl1pPr>
          </a:lstStyle>
          <a:p>
            <a:r>
              <a:rPr lang="en-US" dirty="0"/>
              <a:t>Level 2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3714750" cy="1028700"/>
          </a:xfrm>
        </p:spPr>
        <p:txBody>
          <a:bodyPr/>
          <a:lstStyle>
            <a:lvl1pPr marL="0" indent="0" algn="l">
              <a:spcBef>
                <a:spcPts val="45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Picture Placeholder 5">
            <a:extLst>
              <a:ext uri="{FF2B5EF4-FFF2-40B4-BE49-F238E27FC236}">
                <a16:creationId xmlns:a16="http://schemas.microsoft.com/office/drawing/2014/main" id="{6EBFF375-7D79-5EDB-3AB6-B17129705927}"/>
              </a:ext>
            </a:extLst>
          </p:cNvPr>
          <p:cNvSpPr>
            <a:spLocks noGrp="1"/>
          </p:cNvSpPr>
          <p:nvPr>
            <p:ph type="pic" sz="quarter" idx="12" hasCustomPrompt="1"/>
          </p:nvPr>
        </p:nvSpPr>
        <p:spPr>
          <a:xfrm>
            <a:off x="6572250" y="4457700"/>
            <a:ext cx="2057400" cy="514350"/>
          </a:xfrm>
          <a:prstGeom prst="rect">
            <a:avLst/>
          </a:prstGeom>
          <a:noFill/>
        </p:spPr>
        <p:txBody>
          <a:bodyPr anchor="ctr"/>
          <a:lstStyle>
            <a:lvl1pPr marL="0" indent="0" algn="ctr">
              <a:spcBef>
                <a:spcPts val="0"/>
              </a:spcBef>
              <a:buNone/>
              <a:defRPr sz="900">
                <a:solidFill>
                  <a:schemeClr val="tx1"/>
                </a:solidFill>
              </a:defRPr>
            </a:lvl1pPr>
          </a:lstStyle>
          <a:p>
            <a:r>
              <a:rPr lang="en-US"/>
              <a:t>Client logo, delete box if not in use</a:t>
            </a:r>
          </a:p>
        </p:txBody>
      </p:sp>
    </p:spTree>
    <p:extLst>
      <p:ext uri="{BB962C8B-B14F-4D97-AF65-F5344CB8AC3E}">
        <p14:creationId xmlns:p14="http://schemas.microsoft.com/office/powerpoint/2010/main" val="42797543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vel 3 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500146-1608-15E4-47C8-FF6CECA1B91E}"/>
              </a:ext>
            </a:extLst>
          </p:cNvPr>
          <p:cNvSpPr/>
          <p:nvPr userDrawn="1"/>
        </p:nvSpPr>
        <p:spPr>
          <a:xfrm>
            <a:off x="171450" y="171450"/>
            <a:ext cx="8801100" cy="411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solidFill>
                <a:schemeClr val="tx1"/>
              </a:solidFill>
            </a:endParaRPr>
          </a:p>
        </p:txBody>
      </p:sp>
      <p:sp>
        <p:nvSpPr>
          <p:cNvPr id="2" name="Title 1">
            <a:extLst>
              <a:ext uri="{FF2B5EF4-FFF2-40B4-BE49-F238E27FC236}">
                <a16:creationId xmlns:a16="http://schemas.microsoft.com/office/drawing/2014/main" id="{323F7E44-FF76-5D42-B7C4-87487A0D1092}"/>
              </a:ext>
            </a:extLst>
          </p:cNvPr>
          <p:cNvSpPr>
            <a:spLocks noGrp="1"/>
          </p:cNvSpPr>
          <p:nvPr>
            <p:ph type="ctr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solidFill>
                  <a:schemeClr val="bg1"/>
                </a:solidFill>
              </a:defRPr>
            </a:lvl1pPr>
          </a:lstStyle>
          <a:p>
            <a:r>
              <a:rPr lang="en-US" dirty="0"/>
              <a:t>Level 3 cover</a:t>
            </a:r>
          </a:p>
        </p:txBody>
      </p:sp>
      <p:sp>
        <p:nvSpPr>
          <p:cNvPr id="3" name="Subtitle 2">
            <a:extLst>
              <a:ext uri="{FF2B5EF4-FFF2-40B4-BE49-F238E27FC236}">
                <a16:creationId xmlns:a16="http://schemas.microsoft.com/office/drawing/2014/main" id="{1D88695F-9FD2-EE47-A97A-D6AADD95F41B}"/>
              </a:ext>
            </a:extLst>
          </p:cNvPr>
          <p:cNvSpPr>
            <a:spLocks noGrp="1"/>
          </p:cNvSpPr>
          <p:nvPr>
            <p:ph type="subTitle" idx="1"/>
          </p:nvPr>
        </p:nvSpPr>
        <p:spPr>
          <a:xfrm>
            <a:off x="514350" y="2514600"/>
            <a:ext cx="8115300" cy="1028700"/>
          </a:xfrm>
        </p:spPr>
        <p:txBody>
          <a:bodyPr/>
          <a:lstStyle>
            <a:lvl1pPr marL="0" indent="0" algn="l">
              <a:spcBef>
                <a:spcPts val="450"/>
              </a:spcBef>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Picture Placeholder 5">
            <a:extLst>
              <a:ext uri="{FF2B5EF4-FFF2-40B4-BE49-F238E27FC236}">
                <a16:creationId xmlns:a16="http://schemas.microsoft.com/office/drawing/2014/main" id="{A8A6F1BC-F285-A60A-A269-912D5F97E058}"/>
              </a:ext>
            </a:extLst>
          </p:cNvPr>
          <p:cNvSpPr>
            <a:spLocks noGrp="1"/>
          </p:cNvSpPr>
          <p:nvPr>
            <p:ph type="pic" sz="quarter" idx="12" hasCustomPrompt="1"/>
          </p:nvPr>
        </p:nvSpPr>
        <p:spPr>
          <a:xfrm>
            <a:off x="6572250" y="4457700"/>
            <a:ext cx="2057400" cy="514350"/>
          </a:xfrm>
          <a:prstGeom prst="rect">
            <a:avLst/>
          </a:prstGeom>
          <a:noFill/>
        </p:spPr>
        <p:txBody>
          <a:bodyPr anchor="ctr"/>
          <a:lstStyle>
            <a:lvl1pPr marL="0" indent="0" algn="ctr">
              <a:spcBef>
                <a:spcPts val="0"/>
              </a:spcBef>
              <a:buNone/>
              <a:defRPr sz="900">
                <a:solidFill>
                  <a:schemeClr val="tx1"/>
                </a:solidFill>
              </a:defRPr>
            </a:lvl1pPr>
          </a:lstStyle>
          <a:p>
            <a:r>
              <a:rPr lang="en-US"/>
              <a:t>Client logo, delete box if not in use</a:t>
            </a:r>
          </a:p>
        </p:txBody>
      </p:sp>
    </p:spTree>
    <p:extLst>
      <p:ext uri="{BB962C8B-B14F-4D97-AF65-F5344CB8AC3E}">
        <p14:creationId xmlns:p14="http://schemas.microsoft.com/office/powerpoint/2010/main" val="29763082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evel 1 or level 2 divider">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0377F2F7-15F0-00A8-70BD-9441B1ECE6E9}"/>
              </a:ext>
            </a:extLst>
          </p:cNvPr>
          <p:cNvSpPr>
            <a:spLocks noGrp="1"/>
          </p:cNvSpPr>
          <p:nvPr>
            <p:ph type="pic" sz="quarter" idx="10"/>
          </p:nvPr>
        </p:nvSpPr>
        <p:spPr>
          <a:xfrm>
            <a:off x="4572000" y="171450"/>
            <a:ext cx="4400550" cy="4114800"/>
          </a:xfrm>
          <a:prstGeom prst="rect">
            <a:avLst/>
          </a:prstGeom>
          <a:solidFill>
            <a:schemeClr val="accent6">
              <a:lumMod val="20000"/>
              <a:lumOff val="80000"/>
            </a:schemeClr>
          </a:solidFill>
        </p:spPr>
        <p:txBody>
          <a:bodyPr anchor="ctr"/>
          <a:lstStyle>
            <a:lvl1pPr marL="0" indent="0" algn="ctr">
              <a:spcBef>
                <a:spcPts val="0"/>
              </a:spcBef>
              <a:buNone/>
              <a:defRPr>
                <a:solidFill>
                  <a:schemeClr val="tx1"/>
                </a:solidFill>
              </a:defRPr>
            </a:lvl1pPr>
          </a:lstStyle>
          <a:p>
            <a:r>
              <a:rPr lang="en-US"/>
              <a:t>Click icon to add picture</a:t>
            </a:r>
          </a:p>
        </p:txBody>
      </p:sp>
      <p:sp>
        <p:nvSpPr>
          <p:cNvPr id="7" name="Rectangle 6">
            <a:extLst>
              <a:ext uri="{FF2B5EF4-FFF2-40B4-BE49-F238E27FC236}">
                <a16:creationId xmlns:a16="http://schemas.microsoft.com/office/drawing/2014/main" id="{DE18FBD8-DD85-9CCF-7F7E-B1DA7F7CC306}"/>
              </a:ext>
            </a:extLst>
          </p:cNvPr>
          <p:cNvSpPr/>
          <p:nvPr userDrawn="1"/>
        </p:nvSpPr>
        <p:spPr>
          <a:xfrm>
            <a:off x="171450" y="171450"/>
            <a:ext cx="440055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19968A6-4ABB-1E41-BF2C-ABFCCCE21D49}"/>
              </a:ext>
            </a:extLst>
          </p:cNvPr>
          <p:cNvSpPr>
            <a:spLocks noGrp="1"/>
          </p:cNvSpPr>
          <p:nvPr>
            <p:ph type="title" hasCustomPrompt="1"/>
          </p:nvPr>
        </p:nvSpPr>
        <p:spPr>
          <a:xfrm>
            <a:off x="514350" y="685800"/>
            <a:ext cx="3714750" cy="1257300"/>
          </a:xfrm>
        </p:spPr>
        <p:txBody>
          <a:bodyPr anchor="t"/>
          <a:lstStyle>
            <a:lvl1pPr algn="l">
              <a:defRPr sz="2700">
                <a:solidFill>
                  <a:schemeClr val="bg1"/>
                </a:solidFill>
              </a:defRPr>
            </a:lvl1pPr>
          </a:lstStyle>
          <a:p>
            <a:r>
              <a:rPr lang="en-US" dirty="0"/>
              <a:t>Level 1 or level 2 divider</a:t>
            </a:r>
          </a:p>
        </p:txBody>
      </p:sp>
      <p:sp>
        <p:nvSpPr>
          <p:cNvPr id="3" name="Text Placeholder 2">
            <a:extLst>
              <a:ext uri="{FF2B5EF4-FFF2-40B4-BE49-F238E27FC236}">
                <a16:creationId xmlns:a16="http://schemas.microsoft.com/office/drawing/2014/main" id="{4E2EED65-7555-B147-8C85-C8DB42ADBE1D}"/>
              </a:ext>
            </a:extLst>
          </p:cNvPr>
          <p:cNvSpPr>
            <a:spLocks noGrp="1"/>
          </p:cNvSpPr>
          <p:nvPr>
            <p:ph type="body" idx="1"/>
          </p:nvPr>
        </p:nvSpPr>
        <p:spPr>
          <a:xfrm>
            <a:off x="514350" y="2514600"/>
            <a:ext cx="3714750" cy="1028700"/>
          </a:xfrm>
        </p:spPr>
        <p:txBody>
          <a:bodyPr/>
          <a:lstStyle>
            <a:lvl1pPr marL="0" indent="0" algn="l">
              <a:spcBef>
                <a:spcPts val="45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62432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evel 3 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18FBD8-DD85-9CCF-7F7E-B1DA7F7CC306}"/>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19968A6-4ABB-1E41-BF2C-ABFCCCE21D49}"/>
              </a:ext>
            </a:extLst>
          </p:cNvPr>
          <p:cNvSpPr>
            <a:spLocks noGrp="1"/>
          </p:cNvSpPr>
          <p:nvPr>
            <p:ph type="title" hasCustomPrompt="1"/>
          </p:nvPr>
        </p:nvSpPr>
        <p:spPr>
          <a:xfrm>
            <a:off x="514350" y="685800"/>
            <a:ext cx="8115300" cy="125730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sz="2700">
                <a:solidFill>
                  <a:schemeClr val="bg1"/>
                </a:solidFill>
              </a:defRPr>
            </a:lvl1pPr>
          </a:lstStyle>
          <a:p>
            <a:r>
              <a:rPr lang="en-US" dirty="0"/>
              <a:t>Level 3 divider slide</a:t>
            </a:r>
          </a:p>
        </p:txBody>
      </p:sp>
      <p:sp>
        <p:nvSpPr>
          <p:cNvPr id="3" name="Text Placeholder 2">
            <a:extLst>
              <a:ext uri="{FF2B5EF4-FFF2-40B4-BE49-F238E27FC236}">
                <a16:creationId xmlns:a16="http://schemas.microsoft.com/office/drawing/2014/main" id="{4E2EED65-7555-B147-8C85-C8DB42ADBE1D}"/>
              </a:ext>
            </a:extLst>
          </p:cNvPr>
          <p:cNvSpPr>
            <a:spLocks noGrp="1"/>
          </p:cNvSpPr>
          <p:nvPr>
            <p:ph type="body" idx="1"/>
          </p:nvPr>
        </p:nvSpPr>
        <p:spPr>
          <a:xfrm>
            <a:off x="514350" y="2514600"/>
            <a:ext cx="8115300" cy="1028700"/>
          </a:xfrm>
        </p:spPr>
        <p:txBody>
          <a:bodyPr/>
          <a:lstStyle>
            <a:lvl1pPr marL="0" indent="0" algn="l">
              <a:spcBef>
                <a:spcPts val="45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98730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9"/>
        <p:cNvGrpSpPr/>
        <p:nvPr/>
      </p:nvGrpSpPr>
      <p:grpSpPr>
        <a:xfrm>
          <a:off x="0" y="0"/>
          <a:ext cx="0" cy="0"/>
          <a:chOff x="0" y="0"/>
          <a:chExt cx="0" cy="0"/>
        </a:xfrm>
      </p:grpSpPr>
      <p:sp>
        <p:nvSpPr>
          <p:cNvPr id="80" name="Google Shape;80;g30da6fdaa7a_0_2296"/>
          <p:cNvSpPr>
            <a:spLocks noGrp="1"/>
          </p:cNvSpPr>
          <p:nvPr>
            <p:ph type="pic" idx="2"/>
          </p:nvPr>
        </p:nvSpPr>
        <p:spPr>
          <a:xfrm>
            <a:off x="6238118" y="857250"/>
            <a:ext cx="2445600" cy="3093300"/>
          </a:xfrm>
          <a:prstGeom prst="rect">
            <a:avLst/>
          </a:prstGeom>
          <a:solidFill>
            <a:srgbClr val="D8E2F3"/>
          </a:solidFill>
          <a:ln>
            <a:noFill/>
          </a:ln>
        </p:spPr>
      </p:sp>
      <p:sp>
        <p:nvSpPr>
          <p:cNvPr id="81" name="Google Shape;81;g30da6fdaa7a_0_2296"/>
          <p:cNvSpPr>
            <a:spLocks noGrp="1"/>
          </p:cNvSpPr>
          <p:nvPr>
            <p:ph type="pic" idx="3"/>
          </p:nvPr>
        </p:nvSpPr>
        <p:spPr>
          <a:xfrm>
            <a:off x="4337386" y="2929313"/>
            <a:ext cx="1750800" cy="2214300"/>
          </a:xfrm>
          <a:prstGeom prst="rect">
            <a:avLst/>
          </a:prstGeom>
          <a:solidFill>
            <a:srgbClr val="D8E2F3"/>
          </a:solidFill>
          <a:ln>
            <a:noFill/>
          </a:ln>
        </p:spPr>
      </p:sp>
      <p:sp>
        <p:nvSpPr>
          <p:cNvPr id="82" name="Google Shape;82;g30da6fdaa7a_0_229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82088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disclosur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53E6CCAF-AA06-BD51-6BA2-4E414AE58C92}"/>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6542432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paragraph sty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914650"/>
          </a:xfrm>
        </p:spPr>
        <p:txBody>
          <a:bodyPr/>
          <a:lstStyle>
            <a:lvl1pPr marL="0" indent="0">
              <a:buNone/>
              <a:defRPr b="1">
                <a:solidFill>
                  <a:schemeClr val="accent1"/>
                </a:solidFill>
              </a:defRPr>
            </a:lvl1pPr>
            <a:lvl2pPr marL="129779" indent="-129779">
              <a:tabLst/>
              <a:defRPr/>
            </a:lvl2pPr>
            <a:lvl3pPr marL="259556" indent="-129779">
              <a:tabLst/>
              <a:defRPr/>
            </a:lvl3pPr>
            <a:lvl4pPr marL="389335" indent="-136922">
              <a:tabLst/>
              <a:defRPr/>
            </a:lvl4pPr>
            <a:lvl5pPr marL="519113" indent="-12263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22581317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paragraph style, disclosur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857E5BBD-59DE-88C4-81FC-CAAF5C3ECB28}"/>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C14353C6-F8B1-3A41-8FBB-493703148B36}"/>
              </a:ext>
            </a:extLst>
          </p:cNvPr>
          <p:cNvSpPr>
            <a:spLocks noGrp="1"/>
          </p:cNvSpPr>
          <p:nvPr>
            <p:ph idx="1"/>
          </p:nvPr>
        </p:nvSpPr>
        <p:spPr>
          <a:xfrm>
            <a:off x="514350" y="1200150"/>
            <a:ext cx="8115300" cy="2228850"/>
          </a:xfrm>
        </p:spPr>
        <p:txBody>
          <a:bodyPr/>
          <a:lstStyle>
            <a:lvl1pPr marL="0" indent="0">
              <a:buNone/>
              <a:defRPr b="1">
                <a:solidFill>
                  <a:schemeClr val="accent1"/>
                </a:solidFill>
              </a:defRPr>
            </a:lvl1pPr>
            <a:lvl2pPr marL="129779" indent="-129779">
              <a:tabLst/>
              <a:defRPr/>
            </a:lvl2pPr>
            <a:lvl3pPr marL="259556" indent="-129779">
              <a:tabLst/>
              <a:defRPr/>
            </a:lvl3pPr>
            <a:lvl4pPr marL="389335" indent="-136922">
              <a:tabLst/>
              <a:defRPr/>
            </a:lvl4pPr>
            <a:lvl5pPr marL="519113" indent="-12263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32201226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11911041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ntent, disclosure across">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40763973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aragraph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lvl1pPr marL="0" indent="0">
              <a:buNone/>
              <a:defRPr b="1">
                <a:solidFill>
                  <a:schemeClr val="accent1"/>
                </a:solidFill>
              </a:defRPr>
            </a:lvl1pPr>
            <a:lvl2pPr marL="129779" indent="-129779">
              <a:tabLst/>
              <a:defRPr/>
            </a:lvl2pPr>
            <a:lvl3pPr marL="260747" indent="-130969">
              <a:tabLst/>
              <a:defRPr/>
            </a:lvl3pPr>
            <a:lvl4pPr marL="390525" indent="-123825">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lvl1pPr marL="0" indent="0">
              <a:buNone/>
              <a:defRPr b="1">
                <a:solidFill>
                  <a:schemeClr val="accent1"/>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18257664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ntent, paragraph style, disclosure across">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lvl1pPr marL="0" indent="0">
              <a:buNone/>
              <a:defRPr b="1">
                <a:solidFill>
                  <a:schemeClr val="accent1"/>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lvl1pPr marL="0" indent="0">
              <a:buNone/>
              <a:defRPr b="1">
                <a:solidFill>
                  <a:schemeClr val="accent1"/>
                </a:solidFill>
              </a:defRPr>
            </a:lvl1pPr>
            <a:lvl2pPr marL="129779" indent="-129779">
              <a:tabLst/>
              <a:defRPr/>
            </a:lvl2pPr>
            <a:lvl3pPr marL="260747" indent="-130969">
              <a:tabLst/>
              <a:defRPr/>
            </a:lvl3pPr>
            <a:lvl4pPr marL="390525" indent="-129779">
              <a:tabLst/>
              <a:defRPr/>
            </a:lvl4pPr>
            <a:lvl5pPr marL="514350" indent="-12977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22323463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ntent, disclosure left">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30644135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ntent, disclosure right">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468630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22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7960039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4"/>
        <p:cNvGrpSpPr/>
        <p:nvPr/>
      </p:nvGrpSpPr>
      <p:grpSpPr>
        <a:xfrm>
          <a:off x="0" y="0"/>
          <a:ext cx="0" cy="0"/>
          <a:chOff x="0" y="0"/>
          <a:chExt cx="0" cy="0"/>
        </a:xfrm>
      </p:grpSpPr>
      <p:cxnSp>
        <p:nvCxnSpPr>
          <p:cNvPr id="15" name="Google Shape;15;g30da6fdaa7a_0_2466"/>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16" name="Google Shape;16;g30da6fdaa7a_0_2466"/>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17" name="Google Shape;17;g30da6fdaa7a_0_2466"/>
          <p:cNvPicPr preferRelativeResize="0"/>
          <p:nvPr/>
        </p:nvPicPr>
        <p:blipFill rotWithShape="1">
          <a:blip r:embed="rId2">
            <a:alphaModFix/>
          </a:blip>
          <a:srcRect/>
          <a:stretch/>
        </p:blipFill>
        <p:spPr>
          <a:xfrm>
            <a:off x="8725823" y="4875275"/>
            <a:ext cx="212340" cy="130194"/>
          </a:xfrm>
          <a:prstGeom prst="rect">
            <a:avLst/>
          </a:prstGeom>
          <a:noFill/>
          <a:ln>
            <a:noFill/>
          </a:ln>
        </p:spPr>
      </p:pic>
      <p:sp>
        <p:nvSpPr>
          <p:cNvPr id="18" name="Google Shape;18;g30da6fdaa7a_0_246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83"/>
        <p:cNvGrpSpPr/>
        <p:nvPr/>
      </p:nvGrpSpPr>
      <p:grpSpPr>
        <a:xfrm>
          <a:off x="0" y="0"/>
          <a:ext cx="0" cy="0"/>
          <a:chOff x="0" y="0"/>
          <a:chExt cx="0" cy="0"/>
        </a:xfrm>
      </p:grpSpPr>
      <p:sp>
        <p:nvSpPr>
          <p:cNvPr id="84" name="Google Shape;84;g30da6fdaa7a_0_2300"/>
          <p:cNvSpPr>
            <a:spLocks noGrp="1"/>
          </p:cNvSpPr>
          <p:nvPr>
            <p:ph type="pic" idx="2"/>
          </p:nvPr>
        </p:nvSpPr>
        <p:spPr>
          <a:xfrm>
            <a:off x="814600" y="864394"/>
            <a:ext cx="2393700" cy="3743400"/>
          </a:xfrm>
          <a:prstGeom prst="rect">
            <a:avLst/>
          </a:prstGeom>
          <a:solidFill>
            <a:srgbClr val="D8E2F3"/>
          </a:solidFill>
          <a:ln>
            <a:noFill/>
          </a:ln>
        </p:spPr>
      </p:sp>
      <p:sp>
        <p:nvSpPr>
          <p:cNvPr id="85" name="Google Shape;85;g30da6fdaa7a_0_230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DD93-E5B5-F343-AE96-CA48914D259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BE37CCE-FE1B-7789-3396-4E3E8CB692E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772BEB4E-A39B-9821-739B-77F0775180F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8" name="TextBox 7">
            <a:extLst>
              <a:ext uri="{FF2B5EF4-FFF2-40B4-BE49-F238E27FC236}">
                <a16:creationId xmlns:a16="http://schemas.microsoft.com/office/drawing/2014/main" id="{00BAF7AB-AFAB-EFEA-813C-28C905BB67D9}"/>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9" name="Text Placeholder 12">
            <a:extLst>
              <a:ext uri="{FF2B5EF4-FFF2-40B4-BE49-F238E27FC236}">
                <a16:creationId xmlns:a16="http://schemas.microsoft.com/office/drawing/2014/main" id="{8F56782A-740B-9DE9-EFCD-E362349F820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18826132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DD93-E5B5-F343-AE96-CA48914D259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BE37CCE-FE1B-7789-3396-4E3E8CB692E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772BEB4E-A39B-9821-739B-77F0775180F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8" name="TextBox 7">
            <a:extLst>
              <a:ext uri="{FF2B5EF4-FFF2-40B4-BE49-F238E27FC236}">
                <a16:creationId xmlns:a16="http://schemas.microsoft.com/office/drawing/2014/main" id="{00BAF7AB-AFAB-EFEA-813C-28C905BB67D9}"/>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18576087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54C8C-E1B4-267A-C4E9-71FEAD526772}"/>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A8A3424E-C6D2-5666-D332-BCBF2EB089B3}"/>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7" name="TextBox 6">
            <a:extLst>
              <a:ext uri="{FF2B5EF4-FFF2-40B4-BE49-F238E27FC236}">
                <a16:creationId xmlns:a16="http://schemas.microsoft.com/office/drawing/2014/main" id="{88B74E23-9675-BCA6-DE6D-C129FAA16C3A}"/>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12363599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ATA-2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3431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26792534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ATA-2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39433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343150"/>
          </a:xfrm>
        </p:spPr>
        <p:txBody>
          <a:bodyPr/>
          <a:lstStyle>
            <a:lvl1pPr marL="0" indent="0">
              <a:spcBef>
                <a:spcPts val="450"/>
              </a:spcBef>
              <a:buNone/>
              <a:defRPr sz="675" b="1">
                <a:solidFill>
                  <a:schemeClr val="accent5"/>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2914650"/>
          </a:xfrm>
        </p:spPr>
        <p:txBody>
          <a:bodyPr/>
          <a:lstStyle>
            <a:lvl1pPr marL="0" indent="0">
              <a:spcBef>
                <a:spcPts val="450"/>
              </a:spcBef>
              <a:buNone/>
              <a:defRPr sz="675" b="1">
                <a:solidFill>
                  <a:schemeClr val="accent5"/>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12703903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ATA-2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8115300" cy="114300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9052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14350" y="2400300"/>
            <a:ext cx="8115300" cy="11430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Tree>
    <p:extLst>
      <p:ext uri="{BB962C8B-B14F-4D97-AF65-F5344CB8AC3E}">
        <p14:creationId xmlns:p14="http://schemas.microsoft.com/office/powerpoint/2010/main" val="20135993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ATA-3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14287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2686050"/>
            <a:ext cx="8115300" cy="8572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43626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ATA-3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24574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4686300" y="2686050"/>
            <a:ext cx="3943350" cy="9715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115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ATA-3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554355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5543550" cy="2343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6229350" y="1200150"/>
            <a:ext cx="240030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8588">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2686050"/>
            <a:ext cx="240030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007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ATA-3 content, option 4">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2228850"/>
            <a:ext cx="394335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2228850"/>
            <a:ext cx="394335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1200150"/>
            <a:ext cx="8115300" cy="9715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33820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86"/>
        <p:cNvGrpSpPr/>
        <p:nvPr/>
      </p:nvGrpSpPr>
      <p:grpSpPr>
        <a:xfrm>
          <a:off x="0" y="0"/>
          <a:ext cx="0" cy="0"/>
          <a:chOff x="0" y="0"/>
          <a:chExt cx="0" cy="0"/>
        </a:xfrm>
      </p:grpSpPr>
      <p:sp>
        <p:nvSpPr>
          <p:cNvPr id="87" name="Google Shape;87;g30da6fdaa7a_0_2303"/>
          <p:cNvSpPr>
            <a:spLocks noGrp="1"/>
          </p:cNvSpPr>
          <p:nvPr>
            <p:ph type="pic" idx="2"/>
          </p:nvPr>
        </p:nvSpPr>
        <p:spPr>
          <a:xfrm>
            <a:off x="0" y="514350"/>
            <a:ext cx="3908700" cy="2400300"/>
          </a:xfrm>
          <a:prstGeom prst="rect">
            <a:avLst/>
          </a:prstGeom>
          <a:solidFill>
            <a:srgbClr val="D8E2F3"/>
          </a:solidFill>
          <a:ln>
            <a:noFill/>
          </a:ln>
        </p:spPr>
      </p:sp>
      <p:sp>
        <p:nvSpPr>
          <p:cNvPr id="88" name="Google Shape;88;g30da6fdaa7a_0_230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ATA-3 content, option 5">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971800" cy="2343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657600" y="1200150"/>
            <a:ext cx="2400300" cy="2343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1200150"/>
            <a:ext cx="2400300" cy="2343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33625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ATA-3 content, option 6">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628900" cy="2343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257550" y="1200150"/>
            <a:ext cx="2628900" cy="2343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000750" y="1200150"/>
            <a:ext cx="2628900" cy="2343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9436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ATA-3 content, option 7">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6229350" y="2686050"/>
            <a:ext cx="2400300" cy="14287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5543550" cy="205740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6229350" y="1200150"/>
            <a:ext cx="2400300" cy="14287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8588">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14350" y="3314700"/>
            <a:ext cx="5543550" cy="8001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11163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ATA-4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3943350" cy="1200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4686300" y="1200150"/>
            <a:ext cx="3943350" cy="1200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4686300" y="2457450"/>
            <a:ext cx="3943350" cy="1200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017DA70C-CBF9-1026-EF6F-E38721D15FEA}"/>
              </a:ext>
            </a:extLst>
          </p:cNvPr>
          <p:cNvSpPr>
            <a:spLocks noGrp="1"/>
          </p:cNvSpPr>
          <p:nvPr>
            <p:ph sz="quarter" idx="12"/>
          </p:nvPr>
        </p:nvSpPr>
        <p:spPr>
          <a:xfrm>
            <a:off x="514350" y="2457450"/>
            <a:ext cx="3943350" cy="1200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2119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ATA-4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628900" cy="1200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257550" y="1200150"/>
            <a:ext cx="2628900" cy="1200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000750" y="1200150"/>
            <a:ext cx="2628900" cy="1200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514350" y="2457450"/>
            <a:ext cx="8115300" cy="1200150"/>
          </a:xfrm>
        </p:spPr>
        <p:txBody>
          <a:bodyPr/>
          <a:lstStyle>
            <a:lvl1pPr marL="0" indent="0">
              <a:spcBef>
                <a:spcPts val="450"/>
              </a:spcBef>
              <a:buNone/>
              <a:defRPr sz="675" b="1">
                <a:solidFill>
                  <a:schemeClr val="accent1"/>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061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ATA-4 content, option 3">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714750"/>
            <a:ext cx="8115300" cy="4000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2400300" cy="24574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3028950" y="1200150"/>
            <a:ext cx="3086100" cy="12001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229350" y="1200150"/>
            <a:ext cx="2400300" cy="245745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3028950" y="2457450"/>
            <a:ext cx="3086100" cy="1200150"/>
          </a:xfrm>
        </p:spPr>
        <p:txBody>
          <a:bodyPr/>
          <a:lstStyle>
            <a:lvl1pPr marL="0" indent="0">
              <a:spcBef>
                <a:spcPts val="450"/>
              </a:spcBef>
              <a:buNone/>
              <a:defRPr sz="675" b="1">
                <a:solidFill>
                  <a:schemeClr val="accent1"/>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1547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ATA-4 content, option 4">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45720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4572000" cy="234315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200650" y="1200150"/>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200650" y="2200275"/>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E3985B5F-827B-A26B-3DF1-1D05478F56AF}"/>
              </a:ext>
            </a:extLst>
          </p:cNvPr>
          <p:cNvSpPr>
            <a:spLocks noGrp="1"/>
          </p:cNvSpPr>
          <p:nvPr>
            <p:ph sz="quarter" idx="12"/>
          </p:nvPr>
        </p:nvSpPr>
        <p:spPr>
          <a:xfrm>
            <a:off x="5200650" y="3200400"/>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06872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ATA-5 content, option 1">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45720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4572000" cy="114300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5200650" y="1200150"/>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5200650" y="2200275"/>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E3985B5F-827B-A26B-3DF1-1D05478F56AF}"/>
              </a:ext>
            </a:extLst>
          </p:cNvPr>
          <p:cNvSpPr>
            <a:spLocks noGrp="1"/>
          </p:cNvSpPr>
          <p:nvPr>
            <p:ph sz="quarter" idx="12"/>
          </p:nvPr>
        </p:nvSpPr>
        <p:spPr>
          <a:xfrm>
            <a:off x="5200650" y="3200400"/>
            <a:ext cx="3429000" cy="9144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79F87EA5-28DD-8635-B558-D81646AAC427}"/>
              </a:ext>
            </a:extLst>
          </p:cNvPr>
          <p:cNvSpPr>
            <a:spLocks noGrp="1"/>
          </p:cNvSpPr>
          <p:nvPr>
            <p:ph sz="half" idx="13"/>
          </p:nvPr>
        </p:nvSpPr>
        <p:spPr>
          <a:xfrm>
            <a:off x="514350" y="2400300"/>
            <a:ext cx="4572000" cy="11430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44066">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76177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ATA-5 content, option 2">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DC59FA5B-CBF4-3049-E338-F173DF231EBC}"/>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
        <p:nvSpPr>
          <p:cNvPr id="2" name="Title 1">
            <a:extLst>
              <a:ext uri="{FF2B5EF4-FFF2-40B4-BE49-F238E27FC236}">
                <a16:creationId xmlns:a16="http://schemas.microsoft.com/office/drawing/2014/main" id="{F669CB5D-9083-8148-B431-7B23498480B3}"/>
              </a:ext>
            </a:extLst>
          </p:cNvPr>
          <p:cNvSpPr>
            <a:spLocks noGrp="1"/>
          </p:cNvSpPr>
          <p:nvPr>
            <p:ph type="title"/>
          </p:nvPr>
        </p:nvSpPr>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183C9A1-509B-9D44-8461-D83831808846}"/>
              </a:ext>
            </a:extLst>
          </p:cNvPr>
          <p:cNvSpPr>
            <a:spLocks noGrp="1"/>
          </p:cNvSpPr>
          <p:nvPr>
            <p:ph sz="half" idx="1"/>
          </p:nvPr>
        </p:nvSpPr>
        <p:spPr>
          <a:xfrm>
            <a:off x="514350" y="1200150"/>
            <a:ext cx="1885950" cy="1485900"/>
          </a:xfrm>
        </p:spPr>
        <p:txBody>
          <a:bodyPr/>
          <a:lstStyle>
            <a:lvl1pPr marL="0" indent="0">
              <a:spcBef>
                <a:spcPts val="450"/>
              </a:spcBef>
              <a:buNone/>
              <a:defRPr sz="675" b="1">
                <a:solidFill>
                  <a:schemeClr val="accent1"/>
                </a:solidFill>
              </a:defRPr>
            </a:lvl1pPr>
            <a:lvl2pPr marL="129779" indent="-129779">
              <a:tabLst/>
              <a:defRPr sz="675"/>
            </a:lvl2pPr>
            <a:lvl3pPr marL="259556" indent="-129779">
              <a:tabLst/>
              <a:defRPr sz="675"/>
            </a:lvl3pPr>
            <a:lvl4pPr marL="389335" indent="-128588">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9A9F46-7DA8-4845-95C0-F450114F465E}"/>
              </a:ext>
            </a:extLst>
          </p:cNvPr>
          <p:cNvSpPr>
            <a:spLocks noGrp="1"/>
          </p:cNvSpPr>
          <p:nvPr>
            <p:ph sz="half" idx="2"/>
          </p:nvPr>
        </p:nvSpPr>
        <p:spPr>
          <a:xfrm>
            <a:off x="2571750" y="1200150"/>
            <a:ext cx="1885950" cy="14859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36922">
              <a:tabLst/>
              <a:defRPr sz="675"/>
            </a:lvl4pPr>
            <a:lvl5pPr marL="514350" indent="-117872">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111014C-37F4-704B-C95F-0591AD718519}"/>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DE6A7F90-4E0F-5B07-C726-C7034129203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0" name="TextBox 9">
            <a:extLst>
              <a:ext uri="{FF2B5EF4-FFF2-40B4-BE49-F238E27FC236}">
                <a16:creationId xmlns:a16="http://schemas.microsoft.com/office/drawing/2014/main" id="{A44A79C8-1F8E-E093-ECE3-EB183CDDC0FF}"/>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E37DD548-6898-B0DB-3468-D9BBA9CB7C01}"/>
              </a:ext>
            </a:extLst>
          </p:cNvPr>
          <p:cNvSpPr>
            <a:spLocks noGrp="1"/>
          </p:cNvSpPr>
          <p:nvPr>
            <p:ph sz="quarter" idx="11"/>
          </p:nvPr>
        </p:nvSpPr>
        <p:spPr>
          <a:xfrm>
            <a:off x="6686550" y="1200150"/>
            <a:ext cx="1943100" cy="14859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29779">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A404F575-A5B6-27DC-892B-DD5E993F2E9E}"/>
              </a:ext>
            </a:extLst>
          </p:cNvPr>
          <p:cNvSpPr>
            <a:spLocks noGrp="1"/>
          </p:cNvSpPr>
          <p:nvPr>
            <p:ph sz="quarter" idx="12"/>
          </p:nvPr>
        </p:nvSpPr>
        <p:spPr>
          <a:xfrm>
            <a:off x="4629150" y="1200150"/>
            <a:ext cx="1885950" cy="1485900"/>
          </a:xfrm>
        </p:spPr>
        <p:txBody>
          <a:bodyPr/>
          <a:lstStyle>
            <a:lvl1pPr marL="0" indent="0">
              <a:spcBef>
                <a:spcPts val="450"/>
              </a:spcBef>
              <a:buNone/>
              <a:defRPr sz="675" b="1">
                <a:solidFill>
                  <a:schemeClr val="accent1"/>
                </a:solidFill>
              </a:defRPr>
            </a:lvl1pPr>
            <a:lvl2pPr marL="129779" indent="-129779">
              <a:spcBef>
                <a:spcPts val="450"/>
              </a:spcBef>
              <a:tabLst/>
              <a:defRPr sz="675"/>
            </a:lvl2pPr>
            <a:lvl3pPr marL="260747" indent="-130969">
              <a:spcBef>
                <a:spcPts val="450"/>
              </a:spcBef>
              <a:tabLst/>
              <a:defRPr sz="675"/>
            </a:lvl3pPr>
            <a:lvl4pPr marL="390525" indent="-129779">
              <a:spcBef>
                <a:spcPts val="450"/>
              </a:spcBef>
              <a:tabLst/>
              <a:defRPr sz="675"/>
            </a:lvl4pPr>
            <a:lvl5pPr marL="514350" indent="-129779">
              <a:spcBef>
                <a:spcPts val="450"/>
              </a:spcBef>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75A0BEB9-2930-0F51-3DFC-18BF450DEAB9}"/>
              </a:ext>
            </a:extLst>
          </p:cNvPr>
          <p:cNvSpPr>
            <a:spLocks noGrp="1"/>
          </p:cNvSpPr>
          <p:nvPr>
            <p:ph sz="half" idx="13"/>
          </p:nvPr>
        </p:nvSpPr>
        <p:spPr>
          <a:xfrm>
            <a:off x="514350" y="2743200"/>
            <a:ext cx="8115300" cy="800100"/>
          </a:xfrm>
        </p:spPr>
        <p:txBody>
          <a:bodyPr/>
          <a:lstStyle>
            <a:lvl1pPr marL="0" indent="0">
              <a:spcBef>
                <a:spcPts val="450"/>
              </a:spcBef>
              <a:buNone/>
              <a:defRPr sz="675" b="1">
                <a:solidFill>
                  <a:schemeClr val="accent1"/>
                </a:solidFill>
              </a:defRPr>
            </a:lvl1pPr>
            <a:lvl2pPr marL="144066" indent="-144066">
              <a:tabLst/>
              <a:defRPr sz="675"/>
            </a:lvl2pPr>
            <a:lvl3pPr marL="259556" indent="-129779">
              <a:tabLst/>
              <a:defRPr sz="675"/>
            </a:lvl3pPr>
            <a:lvl4pPr marL="389335" indent="-144066">
              <a:tabLst/>
              <a:defRPr sz="675"/>
            </a:lvl4pPr>
            <a:lvl5pPr marL="519113" indent="-122635">
              <a:tabLst/>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85096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pact slide, facts or figur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D11ED2-2D36-321C-0818-88FF731C44BC}"/>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32AB4778-9529-FE9D-9817-AD2A184A5B27}"/>
              </a:ext>
            </a:extLst>
          </p:cNvPr>
          <p:cNvSpPr/>
          <p:nvPr userDrawn="1"/>
        </p:nvSpPr>
        <p:spPr>
          <a:xfrm>
            <a:off x="5143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E3D028CD-4DE0-A0F4-6DEA-9DC9CC74881A}"/>
              </a:ext>
            </a:extLst>
          </p:cNvPr>
          <p:cNvSpPr/>
          <p:nvPr userDrawn="1"/>
        </p:nvSpPr>
        <p:spPr>
          <a:xfrm>
            <a:off x="26098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59596404-2FE8-F1B6-AF89-97022D95FAB8}"/>
              </a:ext>
            </a:extLst>
          </p:cNvPr>
          <p:cNvSpPr/>
          <p:nvPr userDrawn="1"/>
        </p:nvSpPr>
        <p:spPr>
          <a:xfrm>
            <a:off x="468630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30761197-43A3-648D-60E6-0D7FA14DD92F}"/>
              </a:ext>
            </a:extLst>
          </p:cNvPr>
          <p:cNvSpPr/>
          <p:nvPr userDrawn="1"/>
        </p:nvSpPr>
        <p:spPr>
          <a:xfrm>
            <a:off x="6800850" y="1371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dirty="0"/>
              <a:t>Impact slide, facts or figures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hasCustomPrompt="1"/>
          </p:nvPr>
        </p:nvSpPr>
        <p:spPr>
          <a:xfrm>
            <a:off x="695325" y="1657350"/>
            <a:ext cx="1466850"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hasCustomPrompt="1"/>
          </p:nvPr>
        </p:nvSpPr>
        <p:spPr>
          <a:xfrm>
            <a:off x="279058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4" name="Text Placeholder 13">
            <a:extLst>
              <a:ext uri="{FF2B5EF4-FFF2-40B4-BE49-F238E27FC236}">
                <a16:creationId xmlns:a16="http://schemas.microsoft.com/office/drawing/2014/main" id="{1FCF48E2-4096-D8CF-0F43-4FF0DD4E009B}"/>
              </a:ext>
            </a:extLst>
          </p:cNvPr>
          <p:cNvSpPr>
            <a:spLocks noGrp="1"/>
          </p:cNvSpPr>
          <p:nvPr>
            <p:ph type="body" sz="quarter" idx="10" hasCustomPrompt="1"/>
          </p:nvPr>
        </p:nvSpPr>
        <p:spPr>
          <a:xfrm>
            <a:off x="695325" y="2286000"/>
            <a:ext cx="1466850" cy="800100"/>
          </a:xfrm>
        </p:spPr>
        <p:txBody>
          <a:bodyPr/>
          <a:lstStyle>
            <a:lvl1pPr marL="0" indent="0" algn="ctr">
              <a:spcBef>
                <a:spcPts val="450"/>
              </a:spcBef>
              <a:buNone/>
              <a:defRPr sz="900"/>
            </a:lvl1pPr>
          </a:lstStyle>
          <a:p>
            <a:pPr lvl="0"/>
            <a:r>
              <a:rPr lang="en-US"/>
              <a:t>Description</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hasCustomPrompt="1"/>
          </p:nvPr>
        </p:nvSpPr>
        <p:spPr>
          <a:xfrm>
            <a:off x="486703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hasCustomPrompt="1"/>
          </p:nvPr>
        </p:nvSpPr>
        <p:spPr>
          <a:xfrm>
            <a:off x="6981582" y="1657350"/>
            <a:ext cx="1467336" cy="571500"/>
          </a:xfrm>
        </p:spPr>
        <p:txBody>
          <a:bodyPr anchor="b"/>
          <a:lstStyle>
            <a:lvl1pPr marL="0" indent="0" algn="ctr">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20" name="Text Placeholder 19">
            <a:extLst>
              <a:ext uri="{FF2B5EF4-FFF2-40B4-BE49-F238E27FC236}">
                <a16:creationId xmlns:a16="http://schemas.microsoft.com/office/drawing/2014/main" id="{FAC9C8C1-9850-A41C-18E3-6970D4C44018}"/>
              </a:ext>
            </a:extLst>
          </p:cNvPr>
          <p:cNvSpPr>
            <a:spLocks noGrp="1"/>
          </p:cNvSpPr>
          <p:nvPr>
            <p:ph type="body" sz="quarter" idx="15" hasCustomPrompt="1"/>
          </p:nvPr>
        </p:nvSpPr>
        <p:spPr>
          <a:xfrm>
            <a:off x="2790825" y="2286000"/>
            <a:ext cx="1466850" cy="800100"/>
          </a:xfrm>
        </p:spPr>
        <p:txBody>
          <a:bodyPr/>
          <a:lstStyle>
            <a:lvl1pPr marL="0" indent="0" algn="ctr">
              <a:buNone/>
              <a:defRPr sz="900"/>
            </a:lvl1pPr>
          </a:lstStyle>
          <a:p>
            <a:pPr lvl="0"/>
            <a:r>
              <a:rPr lang="en-US"/>
              <a:t>Description</a:t>
            </a:r>
          </a:p>
        </p:txBody>
      </p:sp>
      <p:sp>
        <p:nvSpPr>
          <p:cNvPr id="21" name="Text Placeholder 19">
            <a:extLst>
              <a:ext uri="{FF2B5EF4-FFF2-40B4-BE49-F238E27FC236}">
                <a16:creationId xmlns:a16="http://schemas.microsoft.com/office/drawing/2014/main" id="{76255C49-79B0-1272-8244-C891E98E246D}"/>
              </a:ext>
            </a:extLst>
          </p:cNvPr>
          <p:cNvSpPr>
            <a:spLocks noGrp="1"/>
          </p:cNvSpPr>
          <p:nvPr>
            <p:ph type="body" sz="quarter" idx="16" hasCustomPrompt="1"/>
          </p:nvPr>
        </p:nvSpPr>
        <p:spPr>
          <a:xfrm>
            <a:off x="4867274" y="2286000"/>
            <a:ext cx="1466852" cy="800100"/>
          </a:xfrm>
        </p:spPr>
        <p:txBody>
          <a:bodyPr/>
          <a:lstStyle>
            <a:lvl1pPr marL="0" indent="0" algn="ctr">
              <a:buNone/>
              <a:defRPr sz="900"/>
            </a:lvl1pPr>
          </a:lstStyle>
          <a:p>
            <a:pPr lvl="0"/>
            <a:r>
              <a:rPr lang="en-US"/>
              <a:t>Description</a:t>
            </a:r>
          </a:p>
        </p:txBody>
      </p:sp>
      <p:sp>
        <p:nvSpPr>
          <p:cNvPr id="22" name="Text Placeholder 19">
            <a:extLst>
              <a:ext uri="{FF2B5EF4-FFF2-40B4-BE49-F238E27FC236}">
                <a16:creationId xmlns:a16="http://schemas.microsoft.com/office/drawing/2014/main" id="{5255BD0E-99E0-5407-9E76-6D90A8BD9E4E}"/>
              </a:ext>
            </a:extLst>
          </p:cNvPr>
          <p:cNvSpPr>
            <a:spLocks noGrp="1"/>
          </p:cNvSpPr>
          <p:nvPr>
            <p:ph type="body" sz="quarter" idx="17" hasCustomPrompt="1"/>
          </p:nvPr>
        </p:nvSpPr>
        <p:spPr>
          <a:xfrm>
            <a:off x="6981824" y="2286000"/>
            <a:ext cx="1466852" cy="800100"/>
          </a:xfrm>
        </p:spPr>
        <p:txBody>
          <a:bodyPr/>
          <a:lstStyle>
            <a:lvl1pPr marL="0" indent="0" algn="ctr">
              <a:buNone/>
              <a:defRPr sz="900"/>
            </a:lvl1pPr>
          </a:lstStyle>
          <a:p>
            <a:pPr lvl="0"/>
            <a:r>
              <a:rPr lang="en-US"/>
              <a:t>Description</a:t>
            </a:r>
          </a:p>
        </p:txBody>
      </p:sp>
    </p:spTree>
    <p:extLst>
      <p:ext uri="{BB962C8B-B14F-4D97-AF65-F5344CB8AC3E}">
        <p14:creationId xmlns:p14="http://schemas.microsoft.com/office/powerpoint/2010/main" val="18098937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89"/>
        <p:cNvGrpSpPr/>
        <p:nvPr/>
      </p:nvGrpSpPr>
      <p:grpSpPr>
        <a:xfrm>
          <a:off x="0" y="0"/>
          <a:ext cx="0" cy="0"/>
          <a:chOff x="0" y="0"/>
          <a:chExt cx="0" cy="0"/>
        </a:xfrm>
      </p:grpSpPr>
      <p:sp>
        <p:nvSpPr>
          <p:cNvPr id="90" name="Google Shape;90;g30da6fdaa7a_0_2306"/>
          <p:cNvSpPr>
            <a:spLocks noGrp="1"/>
          </p:cNvSpPr>
          <p:nvPr>
            <p:ph type="pic" idx="2"/>
          </p:nvPr>
        </p:nvSpPr>
        <p:spPr>
          <a:xfrm>
            <a:off x="4572000" y="0"/>
            <a:ext cx="2416500" cy="1900200"/>
          </a:xfrm>
          <a:prstGeom prst="rect">
            <a:avLst/>
          </a:prstGeom>
          <a:solidFill>
            <a:srgbClr val="D8E2F3"/>
          </a:solidFill>
          <a:ln>
            <a:noFill/>
          </a:ln>
        </p:spPr>
      </p:sp>
      <p:sp>
        <p:nvSpPr>
          <p:cNvPr id="91" name="Google Shape;91;g30da6fdaa7a_0_2306"/>
          <p:cNvSpPr>
            <a:spLocks noGrp="1"/>
          </p:cNvSpPr>
          <p:nvPr>
            <p:ph type="pic" idx="3"/>
          </p:nvPr>
        </p:nvSpPr>
        <p:spPr>
          <a:xfrm>
            <a:off x="4572000" y="1900238"/>
            <a:ext cx="2416500" cy="3243300"/>
          </a:xfrm>
          <a:prstGeom prst="rect">
            <a:avLst/>
          </a:prstGeom>
          <a:solidFill>
            <a:srgbClr val="D8E2F3"/>
          </a:solidFill>
          <a:ln>
            <a:noFill/>
          </a:ln>
        </p:spPr>
      </p:sp>
      <p:sp>
        <p:nvSpPr>
          <p:cNvPr id="92" name="Google Shape;92;g30da6fdaa7a_0_2306"/>
          <p:cNvSpPr>
            <a:spLocks noGrp="1"/>
          </p:cNvSpPr>
          <p:nvPr>
            <p:ph type="pic" idx="4"/>
          </p:nvPr>
        </p:nvSpPr>
        <p:spPr>
          <a:xfrm>
            <a:off x="7337351" y="1900238"/>
            <a:ext cx="1344600" cy="1714500"/>
          </a:xfrm>
          <a:prstGeom prst="rect">
            <a:avLst/>
          </a:prstGeom>
          <a:solidFill>
            <a:srgbClr val="D8E2F3"/>
          </a:solidFill>
          <a:ln>
            <a:noFill/>
          </a:ln>
        </p:spPr>
      </p:sp>
      <p:sp>
        <p:nvSpPr>
          <p:cNvPr id="93" name="Google Shape;93;g30da6fdaa7a_0_230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mpact slide, call-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793C3-7EFE-E983-6619-617BDE8389E5}"/>
              </a:ext>
            </a:extLst>
          </p:cNvPr>
          <p:cNvSpPr/>
          <p:nvPr userDrawn="1"/>
        </p:nvSpPr>
        <p:spPr>
          <a:xfrm>
            <a:off x="171450" y="171450"/>
            <a:ext cx="8801100" cy="411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a:t>Impact slide, call-out</a:t>
            </a:r>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5" name="Text Placeholder 4">
            <a:extLst>
              <a:ext uri="{FF2B5EF4-FFF2-40B4-BE49-F238E27FC236}">
                <a16:creationId xmlns:a16="http://schemas.microsoft.com/office/drawing/2014/main" id="{AB095410-514A-D3F6-7A2C-3BC806AD7D98}"/>
              </a:ext>
            </a:extLst>
          </p:cNvPr>
          <p:cNvSpPr>
            <a:spLocks noGrp="1"/>
          </p:cNvSpPr>
          <p:nvPr>
            <p:ph type="body" sz="quarter" idx="10"/>
          </p:nvPr>
        </p:nvSpPr>
        <p:spPr>
          <a:xfrm>
            <a:off x="514350" y="1200150"/>
            <a:ext cx="8115300" cy="1543050"/>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318364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Impact slide, call-out">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793C3-7EFE-E983-6619-617BDE8389E5}"/>
              </a:ext>
            </a:extLst>
          </p:cNvPr>
          <p:cNvSpPr/>
          <p:nvPr userDrawn="1"/>
        </p:nvSpPr>
        <p:spPr>
          <a:xfrm>
            <a:off x="171450" y="171450"/>
            <a:ext cx="88011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tx1"/>
                </a:solidFill>
              </a:defRPr>
            </a:lvl1pPr>
          </a:lstStyle>
          <a:p>
            <a:r>
              <a:rPr lang="en-US" dirty="0"/>
              <a:t>Impact slide, call-out</a:t>
            </a:r>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dirty="0">
                <a:solidFill>
                  <a:srgbClr val="666666"/>
                </a:solidFill>
              </a:rPr>
              <a:t>©2025 SEI</a:t>
            </a:r>
          </a:p>
        </p:txBody>
      </p:sp>
    </p:spTree>
    <p:extLst>
      <p:ext uri="{BB962C8B-B14F-4D97-AF65-F5344CB8AC3E}">
        <p14:creationId xmlns:p14="http://schemas.microsoft.com/office/powerpoint/2010/main" val="5026002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mpact slide, presenter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0F08DB-E5E1-0629-FE25-228AE3A39098}"/>
              </a:ext>
            </a:extLst>
          </p:cNvPr>
          <p:cNvSpPr/>
          <p:nvPr userDrawn="1"/>
        </p:nvSpPr>
        <p:spPr>
          <a:xfrm>
            <a:off x="171450" y="171450"/>
            <a:ext cx="88011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dirty="0"/>
              <a:t>Impact slide, presenters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hasCustomPrompt="1"/>
          </p:nvPr>
        </p:nvSpPr>
        <p:spPr>
          <a:xfrm>
            <a:off x="514350" y="2571750"/>
            <a:ext cx="1714500" cy="457200"/>
          </a:xfrm>
        </p:spPr>
        <p:txBody>
          <a:bodyPr anchor="b"/>
          <a:lstStyle>
            <a:lvl1pPr marL="0" indent="0" algn="ctr">
              <a:spcBef>
                <a:spcPts val="0"/>
              </a:spcBef>
              <a:buNone/>
              <a:defRPr sz="135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hasCustomPrompt="1"/>
          </p:nvPr>
        </p:nvSpPr>
        <p:spPr>
          <a:xfrm>
            <a:off x="2647950" y="2571750"/>
            <a:ext cx="1714500" cy="457200"/>
          </a:xfrm>
        </p:spPr>
        <p:txBody>
          <a:bodyPr anchor="b"/>
          <a:lstStyle>
            <a:lvl1pPr marL="0" indent="0" algn="ctr">
              <a:spcBef>
                <a:spcPts val="0"/>
              </a:spcBef>
              <a:buNone/>
              <a:defRPr sz="135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4" name="Text Placeholder 13">
            <a:extLst>
              <a:ext uri="{FF2B5EF4-FFF2-40B4-BE49-F238E27FC236}">
                <a16:creationId xmlns:a16="http://schemas.microsoft.com/office/drawing/2014/main" id="{1FCF48E2-4096-D8CF-0F43-4FF0DD4E009B}"/>
              </a:ext>
            </a:extLst>
          </p:cNvPr>
          <p:cNvSpPr>
            <a:spLocks noGrp="1"/>
          </p:cNvSpPr>
          <p:nvPr>
            <p:ph type="body" sz="quarter" idx="10" hasCustomPrompt="1"/>
          </p:nvPr>
        </p:nvSpPr>
        <p:spPr>
          <a:xfrm>
            <a:off x="514350" y="3086100"/>
            <a:ext cx="1714500" cy="1085850"/>
          </a:xfrm>
        </p:spPr>
        <p:txBody>
          <a:bodyPr/>
          <a:lstStyle>
            <a:lvl1pPr marL="0" indent="0" algn="ctr">
              <a:spcBef>
                <a:spcPts val="450"/>
              </a:spcBef>
              <a:buNone/>
              <a:defRPr sz="900">
                <a:solidFill>
                  <a:schemeClr val="bg1"/>
                </a:solidFill>
              </a:defRPr>
            </a:lvl1pPr>
          </a:lstStyle>
          <a:p>
            <a:pPr lvl="0"/>
            <a:r>
              <a:rPr lang="en-US" dirty="0"/>
              <a:t>Description</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hasCustomPrompt="1"/>
          </p:nvPr>
        </p:nvSpPr>
        <p:spPr>
          <a:xfrm>
            <a:off x="4781550" y="2571750"/>
            <a:ext cx="1714500" cy="457200"/>
          </a:xfrm>
        </p:spPr>
        <p:txBody>
          <a:bodyPr anchor="b"/>
          <a:lstStyle>
            <a:lvl1pPr marL="0" indent="0" algn="ctr">
              <a:spcBef>
                <a:spcPts val="0"/>
              </a:spcBef>
              <a:buNone/>
              <a:defRPr sz="135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hasCustomPrompt="1"/>
          </p:nvPr>
        </p:nvSpPr>
        <p:spPr>
          <a:xfrm>
            <a:off x="6915150" y="2571750"/>
            <a:ext cx="1714500" cy="457200"/>
          </a:xfrm>
        </p:spPr>
        <p:txBody>
          <a:bodyPr anchor="b"/>
          <a:lstStyle>
            <a:lvl1pPr marL="0" indent="0" algn="ctr">
              <a:spcBef>
                <a:spcPts val="0"/>
              </a:spcBef>
              <a:buNone/>
              <a:defRPr sz="135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Name</a:t>
            </a:r>
          </a:p>
        </p:txBody>
      </p:sp>
      <p:sp>
        <p:nvSpPr>
          <p:cNvPr id="20" name="Text Placeholder 19">
            <a:extLst>
              <a:ext uri="{FF2B5EF4-FFF2-40B4-BE49-F238E27FC236}">
                <a16:creationId xmlns:a16="http://schemas.microsoft.com/office/drawing/2014/main" id="{FAC9C8C1-9850-A41C-18E3-6970D4C44018}"/>
              </a:ext>
            </a:extLst>
          </p:cNvPr>
          <p:cNvSpPr>
            <a:spLocks noGrp="1"/>
          </p:cNvSpPr>
          <p:nvPr>
            <p:ph type="body" sz="quarter" idx="15" hasCustomPrompt="1"/>
          </p:nvPr>
        </p:nvSpPr>
        <p:spPr>
          <a:xfrm>
            <a:off x="2648347" y="3086100"/>
            <a:ext cx="1714500" cy="1085850"/>
          </a:xfrm>
        </p:spPr>
        <p:txBody>
          <a:bodyPr/>
          <a:lstStyle>
            <a:lvl1pPr marL="0" indent="0" algn="ctr">
              <a:buNone/>
              <a:defRPr sz="900">
                <a:solidFill>
                  <a:schemeClr val="bg1"/>
                </a:solidFill>
              </a:defRPr>
            </a:lvl1pPr>
          </a:lstStyle>
          <a:p>
            <a:pPr lvl="0"/>
            <a:r>
              <a:rPr lang="en-US"/>
              <a:t>Description</a:t>
            </a:r>
          </a:p>
        </p:txBody>
      </p:sp>
      <p:sp>
        <p:nvSpPr>
          <p:cNvPr id="21" name="Text Placeholder 19">
            <a:extLst>
              <a:ext uri="{FF2B5EF4-FFF2-40B4-BE49-F238E27FC236}">
                <a16:creationId xmlns:a16="http://schemas.microsoft.com/office/drawing/2014/main" id="{76255C49-79B0-1272-8244-C891E98E246D}"/>
              </a:ext>
            </a:extLst>
          </p:cNvPr>
          <p:cNvSpPr>
            <a:spLocks noGrp="1"/>
          </p:cNvSpPr>
          <p:nvPr>
            <p:ph type="body" sz="quarter" idx="16" hasCustomPrompt="1"/>
          </p:nvPr>
        </p:nvSpPr>
        <p:spPr>
          <a:xfrm>
            <a:off x="4782344" y="3086100"/>
            <a:ext cx="1714500" cy="1085850"/>
          </a:xfrm>
        </p:spPr>
        <p:txBody>
          <a:bodyPr/>
          <a:lstStyle>
            <a:lvl1pPr marL="0" indent="0" algn="ctr">
              <a:buNone/>
              <a:defRPr sz="900">
                <a:solidFill>
                  <a:schemeClr val="bg1"/>
                </a:solidFill>
              </a:defRPr>
            </a:lvl1pPr>
          </a:lstStyle>
          <a:p>
            <a:pPr lvl="0"/>
            <a:r>
              <a:rPr lang="en-US"/>
              <a:t>Description</a:t>
            </a:r>
          </a:p>
        </p:txBody>
      </p:sp>
      <p:sp>
        <p:nvSpPr>
          <p:cNvPr id="22" name="Text Placeholder 19">
            <a:extLst>
              <a:ext uri="{FF2B5EF4-FFF2-40B4-BE49-F238E27FC236}">
                <a16:creationId xmlns:a16="http://schemas.microsoft.com/office/drawing/2014/main" id="{5255BD0E-99E0-5407-9E76-6D90A8BD9E4E}"/>
              </a:ext>
            </a:extLst>
          </p:cNvPr>
          <p:cNvSpPr>
            <a:spLocks noGrp="1"/>
          </p:cNvSpPr>
          <p:nvPr>
            <p:ph type="body" sz="quarter" idx="17" hasCustomPrompt="1"/>
          </p:nvPr>
        </p:nvSpPr>
        <p:spPr>
          <a:xfrm>
            <a:off x="6916341" y="3086100"/>
            <a:ext cx="1714500" cy="1085850"/>
          </a:xfrm>
        </p:spPr>
        <p:txBody>
          <a:bodyPr/>
          <a:lstStyle>
            <a:lvl1pPr marL="0" indent="0" algn="ctr">
              <a:buNone/>
              <a:defRPr sz="900">
                <a:solidFill>
                  <a:schemeClr val="bg1"/>
                </a:solidFill>
              </a:defRPr>
            </a:lvl1pPr>
          </a:lstStyle>
          <a:p>
            <a:pPr lvl="0"/>
            <a:r>
              <a:rPr lang="en-US"/>
              <a:t>Description</a:t>
            </a:r>
          </a:p>
        </p:txBody>
      </p:sp>
      <p:sp>
        <p:nvSpPr>
          <p:cNvPr id="19" name="Picture Placeholder 6">
            <a:extLst>
              <a:ext uri="{FF2B5EF4-FFF2-40B4-BE49-F238E27FC236}">
                <a16:creationId xmlns:a16="http://schemas.microsoft.com/office/drawing/2014/main" id="{C007BF9B-2A8B-F77C-D5C4-68E2F891FCAE}"/>
              </a:ext>
            </a:extLst>
          </p:cNvPr>
          <p:cNvSpPr>
            <a:spLocks noGrp="1"/>
          </p:cNvSpPr>
          <p:nvPr>
            <p:ph type="pic" sz="quarter" idx="20"/>
          </p:nvPr>
        </p:nvSpPr>
        <p:spPr>
          <a:xfrm>
            <a:off x="7162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23" name="Picture Placeholder 6">
            <a:extLst>
              <a:ext uri="{FF2B5EF4-FFF2-40B4-BE49-F238E27FC236}">
                <a16:creationId xmlns:a16="http://schemas.microsoft.com/office/drawing/2014/main" id="{293FBD5C-A94D-CF6E-C7F7-FA00C52F9123}"/>
              </a:ext>
            </a:extLst>
          </p:cNvPr>
          <p:cNvSpPr>
            <a:spLocks noGrp="1"/>
          </p:cNvSpPr>
          <p:nvPr>
            <p:ph type="pic" sz="quarter" idx="21"/>
          </p:nvPr>
        </p:nvSpPr>
        <p:spPr>
          <a:xfrm>
            <a:off x="28498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24" name="Picture Placeholder 6">
            <a:extLst>
              <a:ext uri="{FF2B5EF4-FFF2-40B4-BE49-F238E27FC236}">
                <a16:creationId xmlns:a16="http://schemas.microsoft.com/office/drawing/2014/main" id="{27A3AD80-0E33-F314-9179-456354B324D0}"/>
              </a:ext>
            </a:extLst>
          </p:cNvPr>
          <p:cNvSpPr>
            <a:spLocks noGrp="1"/>
          </p:cNvSpPr>
          <p:nvPr>
            <p:ph type="pic" sz="quarter" idx="22"/>
          </p:nvPr>
        </p:nvSpPr>
        <p:spPr>
          <a:xfrm>
            <a:off x="4983480" y="1257300"/>
            <a:ext cx="1310640" cy="131064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25" name="Picture Placeholder 6">
            <a:extLst>
              <a:ext uri="{FF2B5EF4-FFF2-40B4-BE49-F238E27FC236}">
                <a16:creationId xmlns:a16="http://schemas.microsoft.com/office/drawing/2014/main" id="{BECB1640-A800-1C9B-18AB-CE6C020A8829}"/>
              </a:ext>
            </a:extLst>
          </p:cNvPr>
          <p:cNvSpPr>
            <a:spLocks noGrp="1"/>
          </p:cNvSpPr>
          <p:nvPr>
            <p:ph type="pic" sz="quarter" idx="23"/>
          </p:nvPr>
        </p:nvSpPr>
        <p:spPr>
          <a:xfrm>
            <a:off x="7118902" y="1271960"/>
            <a:ext cx="1282148" cy="1282148"/>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Tree>
    <p:extLst>
      <p:ext uri="{BB962C8B-B14F-4D97-AF65-F5344CB8AC3E}">
        <p14:creationId xmlns:p14="http://schemas.microsoft.com/office/powerpoint/2010/main" val="37820857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mparison 3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3257550" y="1828800"/>
            <a:ext cx="2627710" cy="22860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6000750" y="1828800"/>
            <a:ext cx="2627710" cy="22860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2628900"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3256361" y="1200150"/>
            <a:ext cx="2628579"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5999560" y="1200150"/>
            <a:ext cx="2628579"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2628900" cy="22860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Tree>
    <p:extLst>
      <p:ext uri="{BB962C8B-B14F-4D97-AF65-F5344CB8AC3E}">
        <p14:creationId xmlns:p14="http://schemas.microsoft.com/office/powerpoint/2010/main" val="41067868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mparison, 3 content, disclosure">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3257550" y="1828800"/>
            <a:ext cx="2627710" cy="17145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6000750" y="1828800"/>
            <a:ext cx="2627710" cy="17145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2628900"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3256361" y="1200150"/>
            <a:ext cx="2628579"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5999560" y="1200150"/>
            <a:ext cx="2628579"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2628900" cy="17145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FD294B63-FBE6-65A1-7B90-6CE1E12BFCB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27492594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mparison 4 content, no header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571750" y="1200150"/>
            <a:ext cx="1885950" cy="234315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4629150" y="1200150"/>
            <a:ext cx="1885950" cy="2343150"/>
          </a:xfrm>
        </p:spPr>
        <p:txBody>
          <a:bodyPr/>
          <a:lstStyle>
            <a:lvl1pPr>
              <a:spcBef>
                <a:spcPts val="450"/>
              </a:spcBef>
              <a:defRPr sz="900"/>
            </a:lvl1pPr>
          </a:lstStyle>
          <a:p>
            <a:pPr lvl="0"/>
            <a:r>
              <a:rPr lang="en-US"/>
              <a:t>Click to edit Master text styles</a:t>
            </a:r>
          </a:p>
        </p:txBody>
      </p:sp>
      <p:sp>
        <p:nvSpPr>
          <p:cNvPr id="18" name="Content Placeholder 17">
            <a:extLst>
              <a:ext uri="{FF2B5EF4-FFF2-40B4-BE49-F238E27FC236}">
                <a16:creationId xmlns:a16="http://schemas.microsoft.com/office/drawing/2014/main" id="{4D7490E9-E7EC-2F6E-6925-663DCBAD5A95}"/>
              </a:ext>
            </a:extLst>
          </p:cNvPr>
          <p:cNvSpPr>
            <a:spLocks noGrp="1"/>
          </p:cNvSpPr>
          <p:nvPr>
            <p:ph sz="quarter" idx="21"/>
          </p:nvPr>
        </p:nvSpPr>
        <p:spPr>
          <a:xfrm>
            <a:off x="6686550" y="1200150"/>
            <a:ext cx="1943100" cy="234315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200150"/>
            <a:ext cx="1885950" cy="234315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49DCD2E4-1C09-75A5-C31D-1D2C7CB2D360}"/>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25200048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mparison 4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571750" y="1828800"/>
            <a:ext cx="1885950" cy="1714500"/>
          </a:xfrm>
        </p:spPr>
        <p:txBody>
          <a:bodyPr/>
          <a:lstStyle>
            <a:lvl1pPr>
              <a:spcBef>
                <a:spcPts val="450"/>
              </a:spcBef>
              <a:defRPr sz="90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4629150" y="1828800"/>
            <a:ext cx="1885950" cy="1714500"/>
          </a:xfrm>
        </p:spPr>
        <p:txBody>
          <a:bodyPr/>
          <a:lstStyle>
            <a:lvl1pPr>
              <a:spcBef>
                <a:spcPts val="450"/>
              </a:spcBef>
              <a:defRPr sz="900"/>
            </a:lvl1pPr>
          </a:lstStyle>
          <a:p>
            <a:pPr lvl="0"/>
            <a:r>
              <a:rPr lang="en-US"/>
              <a:t>Click to edit Master text styles</a:t>
            </a:r>
          </a:p>
        </p:txBody>
      </p:sp>
      <p:sp>
        <p:nvSpPr>
          <p:cNvPr id="18" name="Content Placeholder 17">
            <a:extLst>
              <a:ext uri="{FF2B5EF4-FFF2-40B4-BE49-F238E27FC236}">
                <a16:creationId xmlns:a16="http://schemas.microsoft.com/office/drawing/2014/main" id="{4D7490E9-E7EC-2F6E-6925-663DCBAD5A95}"/>
              </a:ext>
            </a:extLst>
          </p:cNvPr>
          <p:cNvSpPr>
            <a:spLocks noGrp="1"/>
          </p:cNvSpPr>
          <p:nvPr>
            <p:ph sz="quarter" idx="21"/>
          </p:nvPr>
        </p:nvSpPr>
        <p:spPr>
          <a:xfrm>
            <a:off x="6686550" y="1828800"/>
            <a:ext cx="1943100" cy="1714500"/>
          </a:xfrm>
        </p:spPr>
        <p:txBody>
          <a:bodyPr/>
          <a:lstStyle>
            <a:lvl1pPr>
              <a:spcBef>
                <a:spcPts val="450"/>
              </a:spcBef>
              <a:defRPr sz="90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885950"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2570560" y="1200150"/>
            <a:ext cx="1886574"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4627960" y="1200150"/>
            <a:ext cx="1886574"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ext Placeholder 4">
            <a:extLst>
              <a:ext uri="{FF2B5EF4-FFF2-40B4-BE49-F238E27FC236}">
                <a16:creationId xmlns:a16="http://schemas.microsoft.com/office/drawing/2014/main" id="{D94102C9-419D-52E6-DB1E-936D85C72507}"/>
              </a:ext>
            </a:extLst>
          </p:cNvPr>
          <p:cNvSpPr>
            <a:spLocks noGrp="1"/>
          </p:cNvSpPr>
          <p:nvPr>
            <p:ph type="body" sz="quarter" idx="13"/>
          </p:nvPr>
        </p:nvSpPr>
        <p:spPr>
          <a:xfrm>
            <a:off x="6685359" y="1200150"/>
            <a:ext cx="1943743" cy="571500"/>
          </a:xfrm>
        </p:spPr>
        <p:txBody>
          <a:bodyPr anchor="b"/>
          <a:lstStyle>
            <a:lvl1pPr marL="0" indent="0" algn="ctr">
              <a:spcBef>
                <a:spcPts val="0"/>
              </a:spcBef>
              <a:buNone/>
              <a:defRPr sz="13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885950" cy="1714500"/>
          </a:xfrm>
        </p:spPr>
        <p:txBody>
          <a:bodyPr/>
          <a:lstStyle>
            <a:lvl1pPr>
              <a:spcBef>
                <a:spcPts val="450"/>
              </a:spcBef>
              <a:defRPr sz="900"/>
            </a:lvl1pPr>
            <a:lvl2pPr>
              <a:defRPr sz="750"/>
            </a:lvl2pPr>
            <a:lvl3pPr>
              <a:defRPr sz="675"/>
            </a:lvl3pPr>
            <a:lvl4pPr>
              <a:defRPr sz="450"/>
            </a:lvl4pPr>
            <a:lvl5pPr>
              <a:defRPr sz="450"/>
            </a:lvl5pPr>
          </a:lstStyle>
          <a:p>
            <a:pPr lvl="0"/>
            <a:r>
              <a:rPr lang="en-US"/>
              <a:t>Click to edit Master text styles</a:t>
            </a:r>
          </a:p>
        </p:txBody>
      </p:sp>
      <p:sp>
        <p:nvSpPr>
          <p:cNvPr id="14" name="Text Placeholder 12">
            <a:extLst>
              <a:ext uri="{FF2B5EF4-FFF2-40B4-BE49-F238E27FC236}">
                <a16:creationId xmlns:a16="http://schemas.microsoft.com/office/drawing/2014/main" id="{4209847F-0FAA-C1A8-37AC-465230B1459D}"/>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684130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5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2171700" y="1828800"/>
            <a:ext cx="1485901" cy="1714500"/>
          </a:xfrm>
        </p:spPr>
        <p:txBody>
          <a:bodyPr/>
          <a:lstStyle>
            <a:lvl1pPr>
              <a:spcBef>
                <a:spcPts val="450"/>
              </a:spcBef>
              <a:defRPr sz="750"/>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3829050" y="1828800"/>
            <a:ext cx="1485900" cy="1714500"/>
          </a:xfrm>
        </p:spPr>
        <p:txBody>
          <a:bodyPr/>
          <a:lstStyle>
            <a:lvl1pPr>
              <a:spcBef>
                <a:spcPts val="450"/>
              </a:spcBef>
              <a:defRPr sz="750"/>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485900" cy="571500"/>
          </a:xfrm>
        </p:spPr>
        <p:txBody>
          <a:bodyPr anchor="b"/>
          <a:lstStyle>
            <a:lvl1pPr marL="0" indent="0" algn="ctr">
              <a:spcBef>
                <a:spcPts val="0"/>
              </a:spcBef>
              <a:buNone/>
              <a:defRPr sz="10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2170514" y="1200150"/>
            <a:ext cx="1486392" cy="571500"/>
          </a:xfrm>
        </p:spPr>
        <p:txBody>
          <a:bodyPr anchor="b"/>
          <a:lstStyle>
            <a:lvl1pPr marL="0" indent="0" algn="ctr">
              <a:spcBef>
                <a:spcPts val="0"/>
              </a:spcBef>
              <a:buNone/>
              <a:defRPr sz="10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3827142" y="1200150"/>
            <a:ext cx="1486392" cy="571500"/>
          </a:xfrm>
        </p:spPr>
        <p:txBody>
          <a:bodyPr anchor="b"/>
          <a:lstStyle>
            <a:lvl1pPr marL="0" indent="0" algn="ctr">
              <a:spcBef>
                <a:spcPts val="0"/>
              </a:spcBef>
              <a:buNone/>
              <a:defRPr sz="10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485900" cy="1714500"/>
          </a:xfrm>
        </p:spPr>
        <p:txBody>
          <a:bodyPr/>
          <a:lstStyle>
            <a:lvl1pPr>
              <a:spcBef>
                <a:spcPts val="450"/>
              </a:spcBef>
              <a:defRPr sz="750"/>
            </a:lvl1pPr>
            <a:lvl2pPr>
              <a:defRPr sz="750"/>
            </a:lvl2pPr>
            <a:lvl3pPr>
              <a:defRPr sz="675"/>
            </a:lvl3pPr>
            <a:lvl4pPr>
              <a:defRPr sz="450"/>
            </a:lvl4pPr>
            <a:lvl5pPr>
              <a:defRPr sz="450"/>
            </a:lvl5pPr>
          </a:lstStyle>
          <a:p>
            <a:pPr lvl="0"/>
            <a:r>
              <a:rPr lang="en-US"/>
              <a:t>Click to edit Master text styles</a:t>
            </a:r>
          </a:p>
        </p:txBody>
      </p:sp>
      <p:sp>
        <p:nvSpPr>
          <p:cNvPr id="27" name="Content Placeholder 12">
            <a:extLst>
              <a:ext uri="{FF2B5EF4-FFF2-40B4-BE49-F238E27FC236}">
                <a16:creationId xmlns:a16="http://schemas.microsoft.com/office/drawing/2014/main" id="{8E9BF822-BFDB-C005-12C2-9E4C2D5DA4CA}"/>
              </a:ext>
            </a:extLst>
          </p:cNvPr>
          <p:cNvSpPr>
            <a:spLocks noGrp="1"/>
          </p:cNvSpPr>
          <p:nvPr>
            <p:ph sz="quarter" idx="21"/>
          </p:nvPr>
        </p:nvSpPr>
        <p:spPr>
          <a:xfrm>
            <a:off x="5486400" y="1828800"/>
            <a:ext cx="1485900" cy="1714500"/>
          </a:xfrm>
        </p:spPr>
        <p:txBody>
          <a:bodyPr/>
          <a:lstStyle>
            <a:lvl1pPr>
              <a:spcBef>
                <a:spcPts val="450"/>
              </a:spcBef>
              <a:defRPr sz="750"/>
            </a:lvl1pPr>
          </a:lstStyle>
          <a:p>
            <a:pPr lvl="0"/>
            <a:r>
              <a:rPr lang="en-US"/>
              <a:t>Click to edit Master text styles</a:t>
            </a:r>
          </a:p>
        </p:txBody>
      </p:sp>
      <p:sp>
        <p:nvSpPr>
          <p:cNvPr id="28" name="Text Placeholder 4">
            <a:extLst>
              <a:ext uri="{FF2B5EF4-FFF2-40B4-BE49-F238E27FC236}">
                <a16:creationId xmlns:a16="http://schemas.microsoft.com/office/drawing/2014/main" id="{F0987CD0-28B9-1371-0392-B55E3A7A94D1}"/>
              </a:ext>
            </a:extLst>
          </p:cNvPr>
          <p:cNvSpPr>
            <a:spLocks noGrp="1"/>
          </p:cNvSpPr>
          <p:nvPr>
            <p:ph type="body" sz="quarter" idx="22"/>
          </p:nvPr>
        </p:nvSpPr>
        <p:spPr>
          <a:xfrm>
            <a:off x="5484501" y="1200150"/>
            <a:ext cx="1486391" cy="571500"/>
          </a:xfrm>
        </p:spPr>
        <p:txBody>
          <a:bodyPr anchor="b"/>
          <a:lstStyle>
            <a:lvl1pPr marL="0" indent="0" algn="ctr">
              <a:spcBef>
                <a:spcPts val="0"/>
              </a:spcBef>
              <a:buNone/>
              <a:defRPr sz="10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12">
            <a:extLst>
              <a:ext uri="{FF2B5EF4-FFF2-40B4-BE49-F238E27FC236}">
                <a16:creationId xmlns:a16="http://schemas.microsoft.com/office/drawing/2014/main" id="{D975202B-B275-AF6C-1059-F960A43513BA}"/>
              </a:ext>
            </a:extLst>
          </p:cNvPr>
          <p:cNvSpPr>
            <a:spLocks noGrp="1"/>
          </p:cNvSpPr>
          <p:nvPr>
            <p:ph sz="quarter" idx="23"/>
          </p:nvPr>
        </p:nvSpPr>
        <p:spPr>
          <a:xfrm>
            <a:off x="7143750" y="1828800"/>
            <a:ext cx="1485900" cy="1714500"/>
          </a:xfrm>
        </p:spPr>
        <p:txBody>
          <a:bodyPr/>
          <a:lstStyle>
            <a:lvl1pPr>
              <a:spcBef>
                <a:spcPts val="450"/>
              </a:spcBef>
              <a:defRPr sz="750"/>
            </a:lvl1pPr>
          </a:lstStyle>
          <a:p>
            <a:pPr lvl="0"/>
            <a:r>
              <a:rPr lang="en-US"/>
              <a:t>Click to edit Master text styles</a:t>
            </a:r>
          </a:p>
        </p:txBody>
      </p:sp>
      <p:sp>
        <p:nvSpPr>
          <p:cNvPr id="30" name="Text Placeholder 4">
            <a:extLst>
              <a:ext uri="{FF2B5EF4-FFF2-40B4-BE49-F238E27FC236}">
                <a16:creationId xmlns:a16="http://schemas.microsoft.com/office/drawing/2014/main" id="{E79E627B-C895-A394-4DD8-06E496FCF2CA}"/>
              </a:ext>
            </a:extLst>
          </p:cNvPr>
          <p:cNvSpPr>
            <a:spLocks noGrp="1"/>
          </p:cNvSpPr>
          <p:nvPr>
            <p:ph type="body" sz="quarter" idx="24"/>
          </p:nvPr>
        </p:nvSpPr>
        <p:spPr>
          <a:xfrm>
            <a:off x="7141859" y="1200150"/>
            <a:ext cx="1486392" cy="571500"/>
          </a:xfrm>
        </p:spPr>
        <p:txBody>
          <a:bodyPr anchor="b"/>
          <a:lstStyle>
            <a:lvl1pPr marL="0" indent="0" algn="ctr">
              <a:spcBef>
                <a:spcPts val="0"/>
              </a:spcBef>
              <a:buNone/>
              <a:defRPr sz="10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12">
            <a:extLst>
              <a:ext uri="{FF2B5EF4-FFF2-40B4-BE49-F238E27FC236}">
                <a16:creationId xmlns:a16="http://schemas.microsoft.com/office/drawing/2014/main" id="{98A0722D-E4C0-86FB-6A60-D9AFD72183B1}"/>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33038734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mparison 6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7EA0AD-5D72-E569-C9E0-1F48DFBA7BEF}"/>
              </a:ext>
            </a:extLst>
          </p:cNvPr>
          <p:cNvSpPr>
            <a:spLocks noGrp="1"/>
          </p:cNvSpPr>
          <p:nvPr>
            <p:ph sz="quarter" idx="19"/>
          </p:nvPr>
        </p:nvSpPr>
        <p:spPr>
          <a:xfrm>
            <a:off x="1885951" y="1828800"/>
            <a:ext cx="1257299" cy="1714500"/>
          </a:xfrm>
        </p:spPr>
        <p:txBody>
          <a:bodyPr/>
          <a:lstStyle>
            <a:lvl1pPr>
              <a:spcBef>
                <a:spcPts val="450"/>
              </a:spcBef>
              <a:defRPr sz="675"/>
            </a:lvl1pPr>
          </a:lstStyle>
          <a:p>
            <a:pPr lvl="0"/>
            <a:r>
              <a:rPr lang="en-US"/>
              <a:t>Click to edit Master text styles</a:t>
            </a:r>
          </a:p>
        </p:txBody>
      </p:sp>
      <p:sp>
        <p:nvSpPr>
          <p:cNvPr id="13" name="Content Placeholder 12">
            <a:extLst>
              <a:ext uri="{FF2B5EF4-FFF2-40B4-BE49-F238E27FC236}">
                <a16:creationId xmlns:a16="http://schemas.microsoft.com/office/drawing/2014/main" id="{16B5E5E3-9561-F70B-D7F6-6D7DA24FE77F}"/>
              </a:ext>
            </a:extLst>
          </p:cNvPr>
          <p:cNvSpPr>
            <a:spLocks noGrp="1"/>
          </p:cNvSpPr>
          <p:nvPr>
            <p:ph sz="quarter" idx="20"/>
          </p:nvPr>
        </p:nvSpPr>
        <p:spPr>
          <a:xfrm>
            <a:off x="3257550" y="1828800"/>
            <a:ext cx="1257300" cy="1714500"/>
          </a:xfrm>
        </p:spPr>
        <p:txBody>
          <a:bodyPr/>
          <a:lstStyle>
            <a:lvl1pPr>
              <a:spcBef>
                <a:spcPts val="450"/>
              </a:spcBef>
              <a:defRPr sz="675"/>
            </a:lvl1pPr>
          </a:lstStyle>
          <a:p>
            <a:pPr lvl="0"/>
            <a:r>
              <a:rPr lang="en-US"/>
              <a:t>Click to edit Master text styles</a:t>
            </a:r>
          </a:p>
        </p:txBody>
      </p:sp>
      <p:sp>
        <p:nvSpPr>
          <p:cNvPr id="2" name="Title 1">
            <a:extLst>
              <a:ext uri="{FF2B5EF4-FFF2-40B4-BE49-F238E27FC236}">
                <a16:creationId xmlns:a16="http://schemas.microsoft.com/office/drawing/2014/main" id="{ED8F0F4E-3EC1-594F-9907-BCFD1C77C628}"/>
              </a:ext>
            </a:extLst>
          </p:cNvPr>
          <p:cNvSpPr>
            <a:spLocks noGrp="1"/>
          </p:cNvSpPr>
          <p:nvPr>
            <p:ph type="title" hasCustomPrompt="1"/>
          </p:nvPr>
        </p:nvSpPr>
        <p:spPr>
          <a:xfrm>
            <a:off x="514350" y="457200"/>
            <a:ext cx="8115300" cy="628650"/>
          </a:xfrm>
        </p:spPr>
        <p:txBody>
          <a:bodyPr anchor="t"/>
          <a:lstStyle/>
          <a:p>
            <a:r>
              <a:rPr lang="en-US"/>
              <a:t>Comparison slide with headers</a:t>
            </a:r>
          </a:p>
        </p:txBody>
      </p:sp>
      <p:sp>
        <p:nvSpPr>
          <p:cNvPr id="3" name="Text Placeholder 2">
            <a:extLst>
              <a:ext uri="{FF2B5EF4-FFF2-40B4-BE49-F238E27FC236}">
                <a16:creationId xmlns:a16="http://schemas.microsoft.com/office/drawing/2014/main" id="{9A05DD4B-C8F8-F74F-A498-4EDFB7E71C00}"/>
              </a:ext>
            </a:extLst>
          </p:cNvPr>
          <p:cNvSpPr>
            <a:spLocks noGrp="1"/>
          </p:cNvSpPr>
          <p:nvPr>
            <p:ph type="body" idx="1"/>
          </p:nvPr>
        </p:nvSpPr>
        <p:spPr>
          <a:xfrm>
            <a:off x="514351" y="1200150"/>
            <a:ext cx="1257300"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468901FB-5C39-C041-8B59-14696BE77435}"/>
              </a:ext>
            </a:extLst>
          </p:cNvPr>
          <p:cNvSpPr>
            <a:spLocks noGrp="1"/>
          </p:cNvSpPr>
          <p:nvPr>
            <p:ph type="body" sz="quarter" idx="3"/>
          </p:nvPr>
        </p:nvSpPr>
        <p:spPr>
          <a:xfrm>
            <a:off x="1884671" y="1200150"/>
            <a:ext cx="1257715"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id="{B23961A5-E001-EEE7-E3E0-969E9743D2CC}"/>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1E556DC5-D2ED-8043-439C-0F0F319816ED}"/>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12" name="TextBox 11">
            <a:extLst>
              <a:ext uri="{FF2B5EF4-FFF2-40B4-BE49-F238E27FC236}">
                <a16:creationId xmlns:a16="http://schemas.microsoft.com/office/drawing/2014/main" id="{CB0445AE-6733-6344-0A76-A9D154AEDB53}"/>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5" name="Text Placeholder 4">
            <a:extLst>
              <a:ext uri="{FF2B5EF4-FFF2-40B4-BE49-F238E27FC236}">
                <a16:creationId xmlns:a16="http://schemas.microsoft.com/office/drawing/2014/main" id="{8FA35727-4038-14DA-7D80-12E8AD124B85}"/>
              </a:ext>
            </a:extLst>
          </p:cNvPr>
          <p:cNvSpPr>
            <a:spLocks noGrp="1"/>
          </p:cNvSpPr>
          <p:nvPr>
            <p:ph type="body" sz="quarter" idx="11"/>
          </p:nvPr>
        </p:nvSpPr>
        <p:spPr>
          <a:xfrm>
            <a:off x="3255454" y="1200150"/>
            <a:ext cx="1257716"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B6BCD2-53B2-FF84-EB65-16B2DF15B1D4}"/>
              </a:ext>
            </a:extLst>
          </p:cNvPr>
          <p:cNvSpPr>
            <a:spLocks noGrp="1"/>
          </p:cNvSpPr>
          <p:nvPr>
            <p:ph sz="quarter" idx="18"/>
          </p:nvPr>
        </p:nvSpPr>
        <p:spPr>
          <a:xfrm>
            <a:off x="514350" y="1828800"/>
            <a:ext cx="1257300" cy="1714500"/>
          </a:xfrm>
        </p:spPr>
        <p:txBody>
          <a:bodyPr/>
          <a:lstStyle>
            <a:lvl1pPr>
              <a:spcBef>
                <a:spcPts val="450"/>
              </a:spcBef>
              <a:defRPr sz="675"/>
            </a:lvl1pPr>
            <a:lvl2pPr>
              <a:defRPr sz="750"/>
            </a:lvl2pPr>
            <a:lvl3pPr>
              <a:defRPr sz="675"/>
            </a:lvl3pPr>
            <a:lvl4pPr>
              <a:defRPr sz="450"/>
            </a:lvl4pPr>
            <a:lvl5pPr>
              <a:defRPr sz="450"/>
            </a:lvl5pPr>
          </a:lstStyle>
          <a:p>
            <a:pPr lvl="0"/>
            <a:r>
              <a:rPr lang="en-US"/>
              <a:t>Click to edit Master text styles</a:t>
            </a:r>
          </a:p>
        </p:txBody>
      </p:sp>
      <p:sp>
        <p:nvSpPr>
          <p:cNvPr id="27" name="Content Placeholder 12">
            <a:extLst>
              <a:ext uri="{FF2B5EF4-FFF2-40B4-BE49-F238E27FC236}">
                <a16:creationId xmlns:a16="http://schemas.microsoft.com/office/drawing/2014/main" id="{8E9BF822-BFDB-C005-12C2-9E4C2D5DA4CA}"/>
              </a:ext>
            </a:extLst>
          </p:cNvPr>
          <p:cNvSpPr>
            <a:spLocks noGrp="1"/>
          </p:cNvSpPr>
          <p:nvPr>
            <p:ph sz="quarter" idx="21"/>
          </p:nvPr>
        </p:nvSpPr>
        <p:spPr>
          <a:xfrm>
            <a:off x="4629150" y="1828800"/>
            <a:ext cx="1257300" cy="1714500"/>
          </a:xfrm>
        </p:spPr>
        <p:txBody>
          <a:bodyPr/>
          <a:lstStyle>
            <a:lvl1pPr>
              <a:spcBef>
                <a:spcPts val="450"/>
              </a:spcBef>
              <a:defRPr sz="675"/>
            </a:lvl1pPr>
          </a:lstStyle>
          <a:p>
            <a:pPr lvl="0"/>
            <a:r>
              <a:rPr lang="en-US"/>
              <a:t>Click to edit Master text styles</a:t>
            </a:r>
          </a:p>
        </p:txBody>
      </p:sp>
      <p:sp>
        <p:nvSpPr>
          <p:cNvPr id="28" name="Text Placeholder 4">
            <a:extLst>
              <a:ext uri="{FF2B5EF4-FFF2-40B4-BE49-F238E27FC236}">
                <a16:creationId xmlns:a16="http://schemas.microsoft.com/office/drawing/2014/main" id="{F0987CD0-28B9-1371-0392-B55E3A7A94D1}"/>
              </a:ext>
            </a:extLst>
          </p:cNvPr>
          <p:cNvSpPr>
            <a:spLocks noGrp="1"/>
          </p:cNvSpPr>
          <p:nvPr>
            <p:ph type="body" sz="quarter" idx="22"/>
          </p:nvPr>
        </p:nvSpPr>
        <p:spPr>
          <a:xfrm>
            <a:off x="4626969" y="1200150"/>
            <a:ext cx="1257715"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Content Placeholder 12">
            <a:extLst>
              <a:ext uri="{FF2B5EF4-FFF2-40B4-BE49-F238E27FC236}">
                <a16:creationId xmlns:a16="http://schemas.microsoft.com/office/drawing/2014/main" id="{D975202B-B275-AF6C-1059-F960A43513BA}"/>
              </a:ext>
            </a:extLst>
          </p:cNvPr>
          <p:cNvSpPr>
            <a:spLocks noGrp="1"/>
          </p:cNvSpPr>
          <p:nvPr>
            <p:ph sz="quarter" idx="23"/>
          </p:nvPr>
        </p:nvSpPr>
        <p:spPr>
          <a:xfrm>
            <a:off x="6000750" y="1828800"/>
            <a:ext cx="1257300" cy="1714500"/>
          </a:xfrm>
        </p:spPr>
        <p:txBody>
          <a:bodyPr/>
          <a:lstStyle>
            <a:lvl1pPr>
              <a:spcBef>
                <a:spcPts val="450"/>
              </a:spcBef>
              <a:defRPr sz="675"/>
            </a:lvl1pPr>
          </a:lstStyle>
          <a:p>
            <a:pPr lvl="0"/>
            <a:r>
              <a:rPr lang="en-US"/>
              <a:t>Click to edit Master text styles</a:t>
            </a:r>
          </a:p>
        </p:txBody>
      </p:sp>
      <p:sp>
        <p:nvSpPr>
          <p:cNvPr id="30" name="Text Placeholder 4">
            <a:extLst>
              <a:ext uri="{FF2B5EF4-FFF2-40B4-BE49-F238E27FC236}">
                <a16:creationId xmlns:a16="http://schemas.microsoft.com/office/drawing/2014/main" id="{E79E627B-C895-A394-4DD8-06E496FCF2CA}"/>
              </a:ext>
            </a:extLst>
          </p:cNvPr>
          <p:cNvSpPr>
            <a:spLocks noGrp="1"/>
          </p:cNvSpPr>
          <p:nvPr>
            <p:ph type="body" sz="quarter" idx="24"/>
          </p:nvPr>
        </p:nvSpPr>
        <p:spPr>
          <a:xfrm>
            <a:off x="5998480" y="1200150"/>
            <a:ext cx="1257716"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0" name="Content Placeholder 12">
            <a:extLst>
              <a:ext uri="{FF2B5EF4-FFF2-40B4-BE49-F238E27FC236}">
                <a16:creationId xmlns:a16="http://schemas.microsoft.com/office/drawing/2014/main" id="{A33B6052-BAE1-6BDC-946A-0F33321B974D}"/>
              </a:ext>
            </a:extLst>
          </p:cNvPr>
          <p:cNvSpPr>
            <a:spLocks noGrp="1"/>
          </p:cNvSpPr>
          <p:nvPr>
            <p:ph sz="quarter" idx="25"/>
          </p:nvPr>
        </p:nvSpPr>
        <p:spPr>
          <a:xfrm>
            <a:off x="7374620" y="1828800"/>
            <a:ext cx="1257300" cy="1714500"/>
          </a:xfrm>
        </p:spPr>
        <p:txBody>
          <a:bodyPr/>
          <a:lstStyle>
            <a:lvl1pPr>
              <a:spcBef>
                <a:spcPts val="450"/>
              </a:spcBef>
              <a:defRPr sz="675"/>
            </a:lvl1pPr>
          </a:lstStyle>
          <a:p>
            <a:pPr lvl="0"/>
            <a:r>
              <a:rPr lang="en-US"/>
              <a:t>Click to edit Master text styles</a:t>
            </a:r>
          </a:p>
        </p:txBody>
      </p:sp>
      <p:sp>
        <p:nvSpPr>
          <p:cNvPr id="51" name="Text Placeholder 4">
            <a:extLst>
              <a:ext uri="{FF2B5EF4-FFF2-40B4-BE49-F238E27FC236}">
                <a16:creationId xmlns:a16="http://schemas.microsoft.com/office/drawing/2014/main" id="{0D0CEB3C-8AFB-663E-0225-7AF4069F049A}"/>
              </a:ext>
            </a:extLst>
          </p:cNvPr>
          <p:cNvSpPr>
            <a:spLocks noGrp="1"/>
          </p:cNvSpPr>
          <p:nvPr>
            <p:ph type="body" sz="quarter" idx="26"/>
          </p:nvPr>
        </p:nvSpPr>
        <p:spPr>
          <a:xfrm>
            <a:off x="7372351" y="1200150"/>
            <a:ext cx="1257716" cy="571500"/>
          </a:xfrm>
        </p:spPr>
        <p:txBody>
          <a:bodyPr anchor="b"/>
          <a:lstStyle>
            <a:lvl1pPr marL="0" indent="0" algn="ctr">
              <a:spcBef>
                <a:spcPts val="0"/>
              </a:spcBef>
              <a:buNone/>
              <a:defRPr sz="9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Text Placeholder 12">
            <a:extLst>
              <a:ext uri="{FF2B5EF4-FFF2-40B4-BE49-F238E27FC236}">
                <a16:creationId xmlns:a16="http://schemas.microsoft.com/office/drawing/2014/main" id="{9042D671-0866-9DA9-1AE6-C6CA376BF6EB}"/>
              </a:ext>
            </a:extLst>
          </p:cNvPr>
          <p:cNvSpPr>
            <a:spLocks noGrp="1"/>
          </p:cNvSpPr>
          <p:nvPr>
            <p:ph type="body" sz="quarter" idx="10" hasCustomPrompt="1"/>
          </p:nvPr>
        </p:nvSpPr>
        <p:spPr>
          <a:xfrm>
            <a:off x="514350" y="3600450"/>
            <a:ext cx="8115300" cy="514350"/>
          </a:xfrm>
        </p:spPr>
        <p:txBody>
          <a:bodyPr anchor="b"/>
          <a:lstStyle>
            <a:lvl1pPr marL="0" indent="0">
              <a:spcBef>
                <a:spcPts val="0"/>
              </a:spcBef>
              <a:buNone/>
              <a:defRPr sz="675">
                <a:solidFill>
                  <a:srgbClr val="666666"/>
                </a:solidFill>
              </a:defRPr>
            </a:lvl1pPr>
            <a:lvl2pPr marL="129779" indent="0">
              <a:buNone/>
              <a:defRPr/>
            </a:lvl2pPr>
          </a:lstStyle>
          <a:p>
            <a:pPr lvl="0"/>
            <a:r>
              <a:rPr lang="en-US"/>
              <a:t>Internal disclosure goes here.</a:t>
            </a:r>
          </a:p>
        </p:txBody>
      </p:sp>
    </p:spTree>
    <p:extLst>
      <p:ext uri="{BB962C8B-B14F-4D97-AF65-F5344CB8AC3E}">
        <p14:creationId xmlns:p14="http://schemas.microsoft.com/office/powerpoint/2010/main" val="2304220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io slide 1">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811530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1</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720090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720090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15527189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94"/>
        <p:cNvGrpSpPr/>
        <p:nvPr/>
      </p:nvGrpSpPr>
      <p:grpSpPr>
        <a:xfrm>
          <a:off x="0" y="0"/>
          <a:ext cx="0" cy="0"/>
          <a:chOff x="0" y="0"/>
          <a:chExt cx="0" cy="0"/>
        </a:xfrm>
      </p:grpSpPr>
      <p:sp>
        <p:nvSpPr>
          <p:cNvPr id="95" name="Google Shape;95;g30da6fdaa7a_0_2311"/>
          <p:cNvSpPr>
            <a:spLocks noGrp="1"/>
          </p:cNvSpPr>
          <p:nvPr>
            <p:ph type="pic" idx="2"/>
          </p:nvPr>
        </p:nvSpPr>
        <p:spPr>
          <a:xfrm>
            <a:off x="4909035" y="0"/>
            <a:ext cx="3794400" cy="2571900"/>
          </a:xfrm>
          <a:prstGeom prst="rect">
            <a:avLst/>
          </a:prstGeom>
          <a:solidFill>
            <a:srgbClr val="D8E2F3"/>
          </a:solidFill>
          <a:ln>
            <a:noFill/>
          </a:ln>
        </p:spPr>
      </p:sp>
      <p:sp>
        <p:nvSpPr>
          <p:cNvPr id="96" name="Google Shape;96;g30da6fdaa7a_0_231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io slide 2">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382905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2</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291465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dirty="0"/>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291465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
        <p:nvSpPr>
          <p:cNvPr id="17" name="Text Placeholder 11">
            <a:extLst>
              <a:ext uri="{FF2B5EF4-FFF2-40B4-BE49-F238E27FC236}">
                <a16:creationId xmlns:a16="http://schemas.microsoft.com/office/drawing/2014/main" id="{14A54530-185A-B671-53A0-76772FF88402}"/>
              </a:ext>
            </a:extLst>
          </p:cNvPr>
          <p:cNvSpPr>
            <a:spLocks noGrp="1"/>
          </p:cNvSpPr>
          <p:nvPr>
            <p:ph type="body" sz="quarter" idx="24" hasCustomPrompt="1"/>
          </p:nvPr>
        </p:nvSpPr>
        <p:spPr>
          <a:xfrm>
            <a:off x="4800600" y="2000250"/>
            <a:ext cx="3829050" cy="2114550"/>
          </a:xfrm>
        </p:spPr>
        <p:txBody>
          <a:bodyPr/>
          <a:lstStyle>
            <a:lvl1pPr marL="0" indent="0">
              <a:spcBef>
                <a:spcPts val="225"/>
              </a:spcBef>
              <a:buNone/>
              <a:defRPr sz="675"/>
            </a:lvl1pPr>
          </a:lstStyle>
          <a:p>
            <a:pPr lvl="0"/>
            <a:r>
              <a:rPr lang="en-US"/>
              <a:t>Description</a:t>
            </a:r>
          </a:p>
        </p:txBody>
      </p:sp>
      <p:sp>
        <p:nvSpPr>
          <p:cNvPr id="18" name="Picture Placeholder 6">
            <a:extLst>
              <a:ext uri="{FF2B5EF4-FFF2-40B4-BE49-F238E27FC236}">
                <a16:creationId xmlns:a16="http://schemas.microsoft.com/office/drawing/2014/main" id="{99643ABE-D89C-8D02-3535-03BA61A0EA55}"/>
              </a:ext>
            </a:extLst>
          </p:cNvPr>
          <p:cNvSpPr>
            <a:spLocks noGrp="1"/>
          </p:cNvSpPr>
          <p:nvPr>
            <p:ph type="pic" sz="quarter" idx="25"/>
          </p:nvPr>
        </p:nvSpPr>
        <p:spPr>
          <a:xfrm>
            <a:off x="480060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9" name="Text Placeholder 4">
            <a:extLst>
              <a:ext uri="{FF2B5EF4-FFF2-40B4-BE49-F238E27FC236}">
                <a16:creationId xmlns:a16="http://schemas.microsoft.com/office/drawing/2014/main" id="{0574EB4E-B684-1351-DA43-06713B320A77}"/>
              </a:ext>
            </a:extLst>
          </p:cNvPr>
          <p:cNvSpPr>
            <a:spLocks noGrp="1"/>
          </p:cNvSpPr>
          <p:nvPr>
            <p:ph type="body" sz="quarter" idx="26" hasCustomPrompt="1"/>
          </p:nvPr>
        </p:nvSpPr>
        <p:spPr>
          <a:xfrm>
            <a:off x="5715000" y="1200150"/>
            <a:ext cx="291465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a:t>Name</a:t>
            </a:r>
          </a:p>
        </p:txBody>
      </p:sp>
      <p:sp>
        <p:nvSpPr>
          <p:cNvPr id="20" name="Text Placeholder 4">
            <a:extLst>
              <a:ext uri="{FF2B5EF4-FFF2-40B4-BE49-F238E27FC236}">
                <a16:creationId xmlns:a16="http://schemas.microsoft.com/office/drawing/2014/main" id="{34B90FA2-7715-4BE5-61AC-A78C775882DD}"/>
              </a:ext>
            </a:extLst>
          </p:cNvPr>
          <p:cNvSpPr>
            <a:spLocks noGrp="1"/>
          </p:cNvSpPr>
          <p:nvPr>
            <p:ph type="body" sz="quarter" idx="27" hasCustomPrompt="1"/>
          </p:nvPr>
        </p:nvSpPr>
        <p:spPr>
          <a:xfrm>
            <a:off x="5715000" y="1543050"/>
            <a:ext cx="291465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27857699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io slide 3">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02A065-2615-7050-B4CE-184EABD5092A}"/>
              </a:ext>
            </a:extLst>
          </p:cNvPr>
          <p:cNvSpPr>
            <a:spLocks noGrp="1"/>
          </p:cNvSpPr>
          <p:nvPr>
            <p:ph type="body" sz="quarter" idx="22" hasCustomPrompt="1"/>
          </p:nvPr>
        </p:nvSpPr>
        <p:spPr>
          <a:xfrm>
            <a:off x="514350" y="2000250"/>
            <a:ext cx="2628900" cy="2114550"/>
          </a:xfrm>
        </p:spPr>
        <p:txBody>
          <a:bodyPr/>
          <a:lstStyle>
            <a:lvl1pPr marL="0" indent="0">
              <a:spcBef>
                <a:spcPts val="225"/>
              </a:spcBef>
              <a:buNone/>
              <a:defRPr sz="675"/>
            </a:lvl1pPr>
          </a:lstStyle>
          <a:p>
            <a:pPr lvl="0"/>
            <a:r>
              <a:rPr lang="en-US"/>
              <a:t>Description</a:t>
            </a:r>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p>
            <a:r>
              <a:rPr lang="en-US"/>
              <a:t>Bio slide 3</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10" name="Picture Placeholder 6">
            <a:extLst>
              <a:ext uri="{FF2B5EF4-FFF2-40B4-BE49-F238E27FC236}">
                <a16:creationId xmlns:a16="http://schemas.microsoft.com/office/drawing/2014/main" id="{148FE137-452F-C472-07FA-4ADB1F325B1E}"/>
              </a:ext>
            </a:extLst>
          </p:cNvPr>
          <p:cNvSpPr>
            <a:spLocks noGrp="1"/>
          </p:cNvSpPr>
          <p:nvPr>
            <p:ph type="pic" sz="quarter" idx="20"/>
          </p:nvPr>
        </p:nvSpPr>
        <p:spPr>
          <a:xfrm>
            <a:off x="5143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5" name="Text Placeholder 4">
            <a:extLst>
              <a:ext uri="{FF2B5EF4-FFF2-40B4-BE49-F238E27FC236}">
                <a16:creationId xmlns:a16="http://schemas.microsoft.com/office/drawing/2014/main" id="{92B100E3-7538-4A37-B9AB-5DFEEA1519CE}"/>
              </a:ext>
            </a:extLst>
          </p:cNvPr>
          <p:cNvSpPr>
            <a:spLocks noGrp="1"/>
          </p:cNvSpPr>
          <p:nvPr>
            <p:ph type="body" sz="quarter" idx="21" hasCustomPrompt="1"/>
          </p:nvPr>
        </p:nvSpPr>
        <p:spPr>
          <a:xfrm>
            <a:off x="1428750" y="1200150"/>
            <a:ext cx="171450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a:t>Name</a:t>
            </a:r>
          </a:p>
        </p:txBody>
      </p:sp>
      <p:sp>
        <p:nvSpPr>
          <p:cNvPr id="13" name="Text Placeholder 4">
            <a:extLst>
              <a:ext uri="{FF2B5EF4-FFF2-40B4-BE49-F238E27FC236}">
                <a16:creationId xmlns:a16="http://schemas.microsoft.com/office/drawing/2014/main" id="{E5E00FA9-7B19-F2BA-61C9-7BA94108BD98}"/>
              </a:ext>
            </a:extLst>
          </p:cNvPr>
          <p:cNvSpPr>
            <a:spLocks noGrp="1"/>
          </p:cNvSpPr>
          <p:nvPr>
            <p:ph type="body" sz="quarter" idx="23" hasCustomPrompt="1"/>
          </p:nvPr>
        </p:nvSpPr>
        <p:spPr>
          <a:xfrm>
            <a:off x="1428750" y="1543050"/>
            <a:ext cx="171450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
        <p:nvSpPr>
          <p:cNvPr id="17" name="Text Placeholder 11">
            <a:extLst>
              <a:ext uri="{FF2B5EF4-FFF2-40B4-BE49-F238E27FC236}">
                <a16:creationId xmlns:a16="http://schemas.microsoft.com/office/drawing/2014/main" id="{14A54530-185A-B671-53A0-76772FF88402}"/>
              </a:ext>
            </a:extLst>
          </p:cNvPr>
          <p:cNvSpPr>
            <a:spLocks noGrp="1"/>
          </p:cNvSpPr>
          <p:nvPr>
            <p:ph type="body" sz="quarter" idx="24" hasCustomPrompt="1"/>
          </p:nvPr>
        </p:nvSpPr>
        <p:spPr>
          <a:xfrm>
            <a:off x="3257550" y="2000250"/>
            <a:ext cx="2628900" cy="2114550"/>
          </a:xfrm>
        </p:spPr>
        <p:txBody>
          <a:bodyPr/>
          <a:lstStyle>
            <a:lvl1pPr marL="0" indent="0">
              <a:spcBef>
                <a:spcPts val="225"/>
              </a:spcBef>
              <a:buNone/>
              <a:defRPr sz="675"/>
            </a:lvl1pPr>
          </a:lstStyle>
          <a:p>
            <a:pPr lvl="0"/>
            <a:r>
              <a:rPr lang="en-US"/>
              <a:t>Description</a:t>
            </a:r>
          </a:p>
        </p:txBody>
      </p:sp>
      <p:sp>
        <p:nvSpPr>
          <p:cNvPr id="18" name="Picture Placeholder 6">
            <a:extLst>
              <a:ext uri="{FF2B5EF4-FFF2-40B4-BE49-F238E27FC236}">
                <a16:creationId xmlns:a16="http://schemas.microsoft.com/office/drawing/2014/main" id="{99643ABE-D89C-8D02-3535-03BA61A0EA55}"/>
              </a:ext>
            </a:extLst>
          </p:cNvPr>
          <p:cNvSpPr>
            <a:spLocks noGrp="1"/>
          </p:cNvSpPr>
          <p:nvPr>
            <p:ph type="pic" sz="quarter" idx="25"/>
          </p:nvPr>
        </p:nvSpPr>
        <p:spPr>
          <a:xfrm>
            <a:off x="32575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9" name="Text Placeholder 4">
            <a:extLst>
              <a:ext uri="{FF2B5EF4-FFF2-40B4-BE49-F238E27FC236}">
                <a16:creationId xmlns:a16="http://schemas.microsoft.com/office/drawing/2014/main" id="{0574EB4E-B684-1351-DA43-06713B320A77}"/>
              </a:ext>
            </a:extLst>
          </p:cNvPr>
          <p:cNvSpPr>
            <a:spLocks noGrp="1"/>
          </p:cNvSpPr>
          <p:nvPr>
            <p:ph type="body" sz="quarter" idx="26" hasCustomPrompt="1"/>
          </p:nvPr>
        </p:nvSpPr>
        <p:spPr>
          <a:xfrm>
            <a:off x="4171950" y="1200150"/>
            <a:ext cx="171450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a:t>Name</a:t>
            </a:r>
          </a:p>
        </p:txBody>
      </p:sp>
      <p:sp>
        <p:nvSpPr>
          <p:cNvPr id="20" name="Text Placeholder 4">
            <a:extLst>
              <a:ext uri="{FF2B5EF4-FFF2-40B4-BE49-F238E27FC236}">
                <a16:creationId xmlns:a16="http://schemas.microsoft.com/office/drawing/2014/main" id="{34B90FA2-7715-4BE5-61AC-A78C775882DD}"/>
              </a:ext>
            </a:extLst>
          </p:cNvPr>
          <p:cNvSpPr>
            <a:spLocks noGrp="1"/>
          </p:cNvSpPr>
          <p:nvPr>
            <p:ph type="body" sz="quarter" idx="27" hasCustomPrompt="1"/>
          </p:nvPr>
        </p:nvSpPr>
        <p:spPr>
          <a:xfrm>
            <a:off x="4171950" y="1543050"/>
            <a:ext cx="171450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
        <p:nvSpPr>
          <p:cNvPr id="14" name="Text Placeholder 11">
            <a:extLst>
              <a:ext uri="{FF2B5EF4-FFF2-40B4-BE49-F238E27FC236}">
                <a16:creationId xmlns:a16="http://schemas.microsoft.com/office/drawing/2014/main" id="{FC557397-6CA5-B77B-19C6-FAE49B033A30}"/>
              </a:ext>
            </a:extLst>
          </p:cNvPr>
          <p:cNvSpPr>
            <a:spLocks noGrp="1"/>
          </p:cNvSpPr>
          <p:nvPr>
            <p:ph type="body" sz="quarter" idx="28" hasCustomPrompt="1"/>
          </p:nvPr>
        </p:nvSpPr>
        <p:spPr>
          <a:xfrm>
            <a:off x="6000750" y="2000250"/>
            <a:ext cx="2628900" cy="2114550"/>
          </a:xfrm>
        </p:spPr>
        <p:txBody>
          <a:bodyPr/>
          <a:lstStyle>
            <a:lvl1pPr marL="0" indent="0">
              <a:spcBef>
                <a:spcPts val="225"/>
              </a:spcBef>
              <a:buNone/>
              <a:defRPr sz="675"/>
            </a:lvl1pPr>
          </a:lstStyle>
          <a:p>
            <a:pPr lvl="0"/>
            <a:r>
              <a:rPr lang="en-US"/>
              <a:t>Description</a:t>
            </a:r>
          </a:p>
        </p:txBody>
      </p:sp>
      <p:sp>
        <p:nvSpPr>
          <p:cNvPr id="15" name="Picture Placeholder 6">
            <a:extLst>
              <a:ext uri="{FF2B5EF4-FFF2-40B4-BE49-F238E27FC236}">
                <a16:creationId xmlns:a16="http://schemas.microsoft.com/office/drawing/2014/main" id="{F8D6B84A-D0AE-2513-E49E-5E637D4603C1}"/>
              </a:ext>
            </a:extLst>
          </p:cNvPr>
          <p:cNvSpPr>
            <a:spLocks noGrp="1"/>
          </p:cNvSpPr>
          <p:nvPr>
            <p:ph type="pic" sz="quarter" idx="29"/>
          </p:nvPr>
        </p:nvSpPr>
        <p:spPr>
          <a:xfrm>
            <a:off x="6000750" y="1143000"/>
            <a:ext cx="800100" cy="800100"/>
          </a:xfrm>
          <a:prstGeom prst="ellipse">
            <a:avLst/>
          </a:prstGeom>
          <a:solidFill>
            <a:schemeClr val="accent6">
              <a:lumMod val="20000"/>
              <a:lumOff val="80000"/>
            </a:schemeClr>
          </a:solidFill>
        </p:spPr>
        <p:txBody>
          <a:bodyPr anchor="ctr"/>
          <a:lstStyle>
            <a:lvl1pPr marL="0" indent="0" algn="ctr">
              <a:buNone/>
              <a:defRPr sz="900">
                <a:solidFill>
                  <a:schemeClr val="tx1"/>
                </a:solidFill>
              </a:defRPr>
            </a:lvl1pPr>
          </a:lstStyle>
          <a:p>
            <a:r>
              <a:rPr lang="en-US"/>
              <a:t>Click icon to add picture</a:t>
            </a:r>
          </a:p>
        </p:txBody>
      </p:sp>
      <p:sp>
        <p:nvSpPr>
          <p:cNvPr id="16" name="Text Placeholder 4">
            <a:extLst>
              <a:ext uri="{FF2B5EF4-FFF2-40B4-BE49-F238E27FC236}">
                <a16:creationId xmlns:a16="http://schemas.microsoft.com/office/drawing/2014/main" id="{5127A45D-040F-FDAB-B08C-2980FB1B6D0A}"/>
              </a:ext>
            </a:extLst>
          </p:cNvPr>
          <p:cNvSpPr>
            <a:spLocks noGrp="1"/>
          </p:cNvSpPr>
          <p:nvPr>
            <p:ph type="body" sz="quarter" idx="30" hasCustomPrompt="1"/>
          </p:nvPr>
        </p:nvSpPr>
        <p:spPr>
          <a:xfrm>
            <a:off x="6915150" y="1200150"/>
            <a:ext cx="1714500" cy="342900"/>
          </a:xfrm>
        </p:spPr>
        <p:txBody>
          <a:bodyPr anchor="b"/>
          <a:lstStyle>
            <a:lvl1pPr marL="0" indent="0">
              <a:spcBef>
                <a:spcPts val="0"/>
              </a:spcBef>
              <a:buNone/>
              <a:defRPr sz="1350" b="1">
                <a:solidFill>
                  <a:schemeClr val="accent1"/>
                </a:solidFill>
              </a:defRPr>
            </a:lvl1pPr>
            <a:lvl2pPr marL="129779" indent="0">
              <a:buNone/>
              <a:defRPr/>
            </a:lvl2pPr>
          </a:lstStyle>
          <a:p>
            <a:pPr lvl="0"/>
            <a:r>
              <a:rPr lang="en-US"/>
              <a:t>Name</a:t>
            </a:r>
          </a:p>
        </p:txBody>
      </p:sp>
      <p:sp>
        <p:nvSpPr>
          <p:cNvPr id="21" name="Text Placeholder 4">
            <a:extLst>
              <a:ext uri="{FF2B5EF4-FFF2-40B4-BE49-F238E27FC236}">
                <a16:creationId xmlns:a16="http://schemas.microsoft.com/office/drawing/2014/main" id="{6A62C3EA-00C3-1FFA-D9A8-41446226528E}"/>
              </a:ext>
            </a:extLst>
          </p:cNvPr>
          <p:cNvSpPr>
            <a:spLocks noGrp="1"/>
          </p:cNvSpPr>
          <p:nvPr>
            <p:ph type="body" sz="quarter" idx="31" hasCustomPrompt="1"/>
          </p:nvPr>
        </p:nvSpPr>
        <p:spPr>
          <a:xfrm>
            <a:off x="6915150" y="1543050"/>
            <a:ext cx="1714500" cy="342900"/>
          </a:xfrm>
        </p:spPr>
        <p:txBody>
          <a:bodyPr anchor="t"/>
          <a:lstStyle>
            <a:lvl1pPr marL="0" indent="0">
              <a:spcBef>
                <a:spcPts val="0"/>
              </a:spcBef>
              <a:buNone/>
              <a:defRPr sz="900" b="0" i="1">
                <a:solidFill>
                  <a:schemeClr val="accent1"/>
                </a:solidFill>
              </a:defRPr>
            </a:lvl1pPr>
            <a:lvl2pPr marL="129779" indent="0">
              <a:buNone/>
              <a:defRPr/>
            </a:lvl2pPr>
          </a:lstStyle>
          <a:p>
            <a:pPr lvl="0"/>
            <a:r>
              <a:rPr lang="en-US"/>
              <a:t>Position</a:t>
            </a:r>
          </a:p>
        </p:txBody>
      </p:sp>
    </p:spTree>
    <p:extLst>
      <p:ext uri="{BB962C8B-B14F-4D97-AF65-F5344CB8AC3E}">
        <p14:creationId xmlns:p14="http://schemas.microsoft.com/office/powerpoint/2010/main" val="23282637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inal disclos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lvl1pPr>
          </a:lstStyle>
          <a:p>
            <a:r>
              <a:rPr lang="en-US"/>
              <a:t>Disclosure slide</a:t>
            </a:r>
          </a:p>
        </p:txBody>
      </p:sp>
      <p:sp>
        <p:nvSpPr>
          <p:cNvPr id="7" name="Rectangle 6">
            <a:extLst>
              <a:ext uri="{FF2B5EF4-FFF2-40B4-BE49-F238E27FC236}">
                <a16:creationId xmlns:a16="http://schemas.microsoft.com/office/drawing/2014/main" id="{01C27669-2EBD-D6EB-C637-9F3B859047FD}"/>
              </a:ext>
            </a:extLst>
          </p:cNvPr>
          <p:cNvSpPr/>
          <p:nvPr userDrawn="1"/>
        </p:nvSpPr>
        <p:spPr>
          <a:xfrm>
            <a:off x="173736" y="171450"/>
            <a:ext cx="8798814" cy="4114800"/>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5" name="Text Placeholder 4">
            <a:extLst>
              <a:ext uri="{FF2B5EF4-FFF2-40B4-BE49-F238E27FC236}">
                <a16:creationId xmlns:a16="http://schemas.microsoft.com/office/drawing/2014/main" id="{E945E317-EB11-B6E4-098E-A8665DB7DA08}"/>
              </a:ext>
            </a:extLst>
          </p:cNvPr>
          <p:cNvSpPr>
            <a:spLocks noGrp="1"/>
          </p:cNvSpPr>
          <p:nvPr>
            <p:ph type="body" sz="quarter" idx="10"/>
          </p:nvPr>
        </p:nvSpPr>
        <p:spPr>
          <a:xfrm>
            <a:off x="514350" y="1200150"/>
            <a:ext cx="8115300" cy="2914650"/>
          </a:xfrm>
        </p:spPr>
        <p:txBody>
          <a:bodyPr/>
          <a:lstStyle>
            <a:lvl1pPr marL="0" indent="0">
              <a:spcBef>
                <a:spcPts val="450"/>
              </a:spcBef>
              <a:buNone/>
              <a:defRPr sz="750"/>
            </a:lvl1pPr>
            <a:lvl2pPr marL="129779" indent="0">
              <a:buNone/>
              <a:defRPr/>
            </a:lvl2pPr>
          </a:lstStyle>
          <a:p>
            <a:pPr lvl="0"/>
            <a:r>
              <a:rPr lang="en-US"/>
              <a:t>Click to edit Master text styles</a:t>
            </a:r>
          </a:p>
        </p:txBody>
      </p:sp>
    </p:spTree>
    <p:extLst>
      <p:ext uri="{BB962C8B-B14F-4D97-AF65-F5344CB8AC3E}">
        <p14:creationId xmlns:p14="http://schemas.microsoft.com/office/powerpoint/2010/main" val="25587571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ank you/CTA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4793C3-7EFE-E983-6619-617BDE8389E5}"/>
              </a:ext>
            </a:extLst>
          </p:cNvPr>
          <p:cNvSpPr/>
          <p:nvPr userDrawn="1"/>
        </p:nvSpPr>
        <p:spPr>
          <a:xfrm>
            <a:off x="171450" y="171450"/>
            <a:ext cx="8801100" cy="411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2B7197B-BDD4-9148-9A15-1D329FDC0EC8}"/>
              </a:ext>
            </a:extLst>
          </p:cNvPr>
          <p:cNvSpPr>
            <a:spLocks noGrp="1"/>
          </p:cNvSpPr>
          <p:nvPr>
            <p:ph type="title" hasCustomPrompt="1"/>
          </p:nvPr>
        </p:nvSpPr>
        <p:spPr/>
        <p:txBody>
          <a:bodyPr anchor="t"/>
          <a:lstStyle>
            <a:lvl1pPr marL="0" marR="0" indent="0" algn="l" defTabSz="685800" rtl="0" eaLnBrk="1" fontAlgn="auto" latinLnBrk="0" hangingPunct="1">
              <a:lnSpc>
                <a:spcPct val="100000"/>
              </a:lnSpc>
              <a:spcBef>
                <a:spcPct val="0"/>
              </a:spcBef>
              <a:spcAft>
                <a:spcPts val="0"/>
              </a:spcAft>
              <a:buClrTx/>
              <a:buSzTx/>
              <a:buFontTx/>
              <a:buNone/>
              <a:tabLst/>
              <a:defRPr>
                <a:solidFill>
                  <a:schemeClr val="bg1"/>
                </a:solidFill>
              </a:defRPr>
            </a:lvl1pPr>
          </a:lstStyle>
          <a:p>
            <a:r>
              <a:rPr lang="en-US" dirty="0"/>
              <a:t>Thank you/CTA slide</a:t>
            </a:r>
          </a:p>
        </p:txBody>
      </p:sp>
      <p:sp>
        <p:nvSpPr>
          <p:cNvPr id="8" name="TextBox 7">
            <a:extLst>
              <a:ext uri="{FF2B5EF4-FFF2-40B4-BE49-F238E27FC236}">
                <a16:creationId xmlns:a16="http://schemas.microsoft.com/office/drawing/2014/main" id="{AEA32FDF-16A0-548E-5AF1-53543D62A66B}"/>
              </a:ext>
            </a:extLst>
          </p:cNvPr>
          <p:cNvSpPr txBox="1"/>
          <p:nvPr userDrawn="1"/>
        </p:nvSpPr>
        <p:spPr>
          <a:xfrm>
            <a:off x="8172451" y="4629150"/>
            <a:ext cx="519545" cy="342900"/>
          </a:xfrm>
          <a:prstGeom prst="rect">
            <a:avLst/>
          </a:prstGeom>
          <a:noFill/>
          <a:ln>
            <a:noFill/>
          </a:ln>
        </p:spPr>
        <p:txBody>
          <a:bodyPr wrap="none" lIns="0" tIns="0" rIns="0" bIns="0" rtlCol="0" anchor="b">
            <a:noAutofit/>
          </a:bodyPr>
          <a:lstStyle/>
          <a:p>
            <a:pPr algn="r"/>
            <a:fld id="{3E9FF412-DF5D-6F45-AA4A-39480A3EC985}" type="slidenum">
              <a:rPr lang="en-US" sz="675">
                <a:solidFill>
                  <a:srgbClr val="666666"/>
                </a:solidFill>
              </a:rPr>
              <a:pPr algn="r"/>
              <a:t>‹#›</a:t>
            </a:fld>
            <a:endParaRPr lang="en-US" sz="675">
              <a:solidFill>
                <a:srgbClr val="666666"/>
              </a:solidFill>
            </a:endParaRPr>
          </a:p>
        </p:txBody>
      </p:sp>
      <p:sp>
        <p:nvSpPr>
          <p:cNvPr id="9" name="TextBox 8">
            <a:extLst>
              <a:ext uri="{FF2B5EF4-FFF2-40B4-BE49-F238E27FC236}">
                <a16:creationId xmlns:a16="http://schemas.microsoft.com/office/drawing/2014/main" id="{358E924F-62E1-18D3-771A-1C7D2C7F3690}"/>
              </a:ext>
            </a:extLst>
          </p:cNvPr>
          <p:cNvSpPr txBox="1"/>
          <p:nvPr userDrawn="1"/>
        </p:nvSpPr>
        <p:spPr>
          <a:xfrm>
            <a:off x="7829550" y="4629150"/>
            <a:ext cx="571500" cy="342900"/>
          </a:xfrm>
          <a:prstGeom prst="rect">
            <a:avLst/>
          </a:prstGeom>
          <a:noFill/>
          <a:ln>
            <a:noFill/>
          </a:ln>
        </p:spPr>
        <p:txBody>
          <a:bodyPr wrap="none" lIns="0" tIns="0" rIns="0" bIns="0" rtlCol="0" anchor="b">
            <a:noAutofit/>
          </a:bodyPr>
          <a:lstStyle/>
          <a:p>
            <a:pPr algn="r"/>
            <a:r>
              <a:rPr lang="en-US" sz="675">
                <a:solidFill>
                  <a:srgbClr val="666666"/>
                </a:solidFill>
              </a:rPr>
              <a:t>©2022 SEI</a:t>
            </a:r>
          </a:p>
        </p:txBody>
      </p:sp>
      <p:sp>
        <p:nvSpPr>
          <p:cNvPr id="5" name="Text Placeholder 4">
            <a:extLst>
              <a:ext uri="{FF2B5EF4-FFF2-40B4-BE49-F238E27FC236}">
                <a16:creationId xmlns:a16="http://schemas.microsoft.com/office/drawing/2014/main" id="{AB095410-514A-D3F6-7A2C-3BC806AD7D98}"/>
              </a:ext>
            </a:extLst>
          </p:cNvPr>
          <p:cNvSpPr>
            <a:spLocks noGrp="1"/>
          </p:cNvSpPr>
          <p:nvPr>
            <p:ph type="body" sz="quarter" idx="10"/>
          </p:nvPr>
        </p:nvSpPr>
        <p:spPr>
          <a:xfrm>
            <a:off x="514350" y="1200150"/>
            <a:ext cx="8115300" cy="1543050"/>
          </a:xfrm>
        </p:spPr>
        <p:txBody>
          <a:bodyPr/>
          <a:lstStyle>
            <a:lvl1pPr marL="0" inden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88510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97"/>
        <p:cNvGrpSpPr/>
        <p:nvPr/>
      </p:nvGrpSpPr>
      <p:grpSpPr>
        <a:xfrm>
          <a:off x="0" y="0"/>
          <a:ext cx="0" cy="0"/>
          <a:chOff x="0" y="0"/>
          <a:chExt cx="0" cy="0"/>
        </a:xfrm>
      </p:grpSpPr>
      <p:sp>
        <p:nvSpPr>
          <p:cNvPr id="98" name="Google Shape;98;g30da6fdaa7a_0_2314"/>
          <p:cNvSpPr>
            <a:spLocks noGrp="1"/>
          </p:cNvSpPr>
          <p:nvPr>
            <p:ph type="pic" idx="2"/>
          </p:nvPr>
        </p:nvSpPr>
        <p:spPr>
          <a:xfrm>
            <a:off x="0" y="2571750"/>
            <a:ext cx="2200800" cy="2571900"/>
          </a:xfrm>
          <a:prstGeom prst="rect">
            <a:avLst/>
          </a:prstGeom>
          <a:solidFill>
            <a:srgbClr val="D8E2F3"/>
          </a:solidFill>
          <a:ln>
            <a:noFill/>
          </a:ln>
        </p:spPr>
      </p:sp>
      <p:sp>
        <p:nvSpPr>
          <p:cNvPr id="99" name="Google Shape;99;g30da6fdaa7a_0_2314"/>
          <p:cNvSpPr>
            <a:spLocks noGrp="1"/>
          </p:cNvSpPr>
          <p:nvPr>
            <p:ph type="pic" idx="3"/>
          </p:nvPr>
        </p:nvSpPr>
        <p:spPr>
          <a:xfrm>
            <a:off x="5266315" y="1535906"/>
            <a:ext cx="3877800" cy="1035900"/>
          </a:xfrm>
          <a:prstGeom prst="rect">
            <a:avLst/>
          </a:prstGeom>
          <a:solidFill>
            <a:srgbClr val="D8E2F3"/>
          </a:solidFill>
          <a:ln>
            <a:noFill/>
          </a:ln>
        </p:spPr>
      </p:sp>
      <p:sp>
        <p:nvSpPr>
          <p:cNvPr id="100" name="Google Shape;100;g30da6fdaa7a_0_231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01"/>
        <p:cNvGrpSpPr/>
        <p:nvPr/>
      </p:nvGrpSpPr>
      <p:grpSpPr>
        <a:xfrm>
          <a:off x="0" y="0"/>
          <a:ext cx="0" cy="0"/>
          <a:chOff x="0" y="0"/>
          <a:chExt cx="0" cy="0"/>
        </a:xfrm>
      </p:grpSpPr>
      <p:sp>
        <p:nvSpPr>
          <p:cNvPr id="102" name="Google Shape;102;g30da6fdaa7a_0_2318"/>
          <p:cNvSpPr>
            <a:spLocks noGrp="1"/>
          </p:cNvSpPr>
          <p:nvPr>
            <p:ph type="pic" idx="2"/>
          </p:nvPr>
        </p:nvSpPr>
        <p:spPr>
          <a:xfrm>
            <a:off x="4751831" y="692944"/>
            <a:ext cx="1700100" cy="1700100"/>
          </a:xfrm>
          <a:prstGeom prst="ellipse">
            <a:avLst/>
          </a:prstGeom>
          <a:solidFill>
            <a:srgbClr val="D8E2F3"/>
          </a:solidFill>
          <a:ln>
            <a:noFill/>
          </a:ln>
        </p:spPr>
      </p:sp>
      <p:sp>
        <p:nvSpPr>
          <p:cNvPr id="103" name="Google Shape;103;g30da6fdaa7a_0_2318"/>
          <p:cNvSpPr>
            <a:spLocks noGrp="1"/>
          </p:cNvSpPr>
          <p:nvPr>
            <p:ph type="pic" idx="3"/>
          </p:nvPr>
        </p:nvSpPr>
        <p:spPr>
          <a:xfrm>
            <a:off x="4751831" y="2757488"/>
            <a:ext cx="1700100" cy="1700100"/>
          </a:xfrm>
          <a:prstGeom prst="ellipse">
            <a:avLst/>
          </a:prstGeom>
          <a:solidFill>
            <a:srgbClr val="D8E2F3"/>
          </a:solidFill>
          <a:ln>
            <a:noFill/>
          </a:ln>
        </p:spPr>
      </p:sp>
      <p:sp>
        <p:nvSpPr>
          <p:cNvPr id="104" name="Google Shape;104;g30da6fdaa7a_0_231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105"/>
        <p:cNvGrpSpPr/>
        <p:nvPr/>
      </p:nvGrpSpPr>
      <p:grpSpPr>
        <a:xfrm>
          <a:off x="0" y="0"/>
          <a:ext cx="0" cy="0"/>
          <a:chOff x="0" y="0"/>
          <a:chExt cx="0" cy="0"/>
        </a:xfrm>
      </p:grpSpPr>
      <p:sp>
        <p:nvSpPr>
          <p:cNvPr id="106" name="Google Shape;106;g30da6fdaa7a_0_2322"/>
          <p:cNvSpPr>
            <a:spLocks noGrp="1"/>
          </p:cNvSpPr>
          <p:nvPr>
            <p:ph type="pic" idx="2"/>
          </p:nvPr>
        </p:nvSpPr>
        <p:spPr>
          <a:xfrm>
            <a:off x="4572000" y="0"/>
            <a:ext cx="2752200" cy="2571900"/>
          </a:xfrm>
          <a:prstGeom prst="rect">
            <a:avLst/>
          </a:prstGeom>
          <a:solidFill>
            <a:srgbClr val="D8E2F3"/>
          </a:solidFill>
          <a:ln>
            <a:noFill/>
          </a:ln>
        </p:spPr>
      </p:sp>
      <p:sp>
        <p:nvSpPr>
          <p:cNvPr id="107" name="Google Shape;107;g30da6fdaa7a_0_2322"/>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108"/>
        <p:cNvGrpSpPr/>
        <p:nvPr/>
      </p:nvGrpSpPr>
      <p:grpSpPr>
        <a:xfrm>
          <a:off x="0" y="0"/>
          <a:ext cx="0" cy="0"/>
          <a:chOff x="0" y="0"/>
          <a:chExt cx="0" cy="0"/>
        </a:xfrm>
      </p:grpSpPr>
      <p:sp>
        <p:nvSpPr>
          <p:cNvPr id="109" name="Google Shape;109;g30da6fdaa7a_0_2325"/>
          <p:cNvSpPr>
            <a:spLocks noGrp="1"/>
          </p:cNvSpPr>
          <p:nvPr>
            <p:ph type="pic" idx="2"/>
          </p:nvPr>
        </p:nvSpPr>
        <p:spPr>
          <a:xfrm>
            <a:off x="6295283" y="1535906"/>
            <a:ext cx="2848800" cy="2071800"/>
          </a:xfrm>
          <a:prstGeom prst="rect">
            <a:avLst/>
          </a:prstGeom>
          <a:solidFill>
            <a:srgbClr val="D8E2F3"/>
          </a:solidFill>
          <a:ln>
            <a:noFill/>
          </a:ln>
        </p:spPr>
      </p:sp>
      <p:sp>
        <p:nvSpPr>
          <p:cNvPr id="110" name="Google Shape;110;g30da6fdaa7a_0_232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11"/>
        <p:cNvGrpSpPr/>
        <p:nvPr/>
      </p:nvGrpSpPr>
      <p:grpSpPr>
        <a:xfrm>
          <a:off x="0" y="0"/>
          <a:ext cx="0" cy="0"/>
          <a:chOff x="0" y="0"/>
          <a:chExt cx="0" cy="0"/>
        </a:xfrm>
      </p:grpSpPr>
      <p:sp>
        <p:nvSpPr>
          <p:cNvPr id="112" name="Google Shape;112;g30da6fdaa7a_0_2328"/>
          <p:cNvSpPr>
            <a:spLocks noGrp="1"/>
          </p:cNvSpPr>
          <p:nvPr>
            <p:ph type="pic" idx="2"/>
          </p:nvPr>
        </p:nvSpPr>
        <p:spPr>
          <a:xfrm>
            <a:off x="0" y="2571750"/>
            <a:ext cx="9144000" cy="2571900"/>
          </a:xfrm>
          <a:prstGeom prst="rect">
            <a:avLst/>
          </a:prstGeom>
          <a:solidFill>
            <a:srgbClr val="D8E2F3"/>
          </a:solidFill>
          <a:ln>
            <a:noFill/>
          </a:ln>
        </p:spPr>
      </p:sp>
      <p:sp>
        <p:nvSpPr>
          <p:cNvPr id="113" name="Google Shape;113;g30da6fdaa7a_0_232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14"/>
        <p:cNvGrpSpPr/>
        <p:nvPr/>
      </p:nvGrpSpPr>
      <p:grpSpPr>
        <a:xfrm>
          <a:off x="0" y="0"/>
          <a:ext cx="0" cy="0"/>
          <a:chOff x="0" y="0"/>
          <a:chExt cx="0" cy="0"/>
        </a:xfrm>
      </p:grpSpPr>
      <p:sp>
        <p:nvSpPr>
          <p:cNvPr id="115" name="Google Shape;115;g30da6fdaa7a_0_2331"/>
          <p:cNvSpPr>
            <a:spLocks noGrp="1"/>
          </p:cNvSpPr>
          <p:nvPr>
            <p:ph type="pic" idx="2"/>
          </p:nvPr>
        </p:nvSpPr>
        <p:spPr>
          <a:xfrm>
            <a:off x="807454" y="2571750"/>
            <a:ext cx="3087000" cy="2571900"/>
          </a:xfrm>
          <a:prstGeom prst="rect">
            <a:avLst/>
          </a:prstGeom>
          <a:solidFill>
            <a:srgbClr val="D8E2F3"/>
          </a:solidFill>
          <a:ln>
            <a:noFill/>
          </a:ln>
        </p:spPr>
      </p:sp>
      <p:sp>
        <p:nvSpPr>
          <p:cNvPr id="116" name="Google Shape;116;g30da6fdaa7a_0_233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19"/>
        <p:cNvGrpSpPr/>
        <p:nvPr/>
      </p:nvGrpSpPr>
      <p:grpSpPr>
        <a:xfrm>
          <a:off x="0" y="0"/>
          <a:ext cx="0" cy="0"/>
          <a:chOff x="0" y="0"/>
          <a:chExt cx="0" cy="0"/>
        </a:xfrm>
      </p:grpSpPr>
      <p:sp>
        <p:nvSpPr>
          <p:cNvPr id="20" name="Google Shape;20;g30da6fdaa7a_0_2236"/>
          <p:cNvSpPr>
            <a:spLocks noGrp="1"/>
          </p:cNvSpPr>
          <p:nvPr>
            <p:ph type="pic" idx="2"/>
          </p:nvPr>
        </p:nvSpPr>
        <p:spPr>
          <a:xfrm>
            <a:off x="0" y="0"/>
            <a:ext cx="1850700" cy="5143500"/>
          </a:xfrm>
          <a:prstGeom prst="rect">
            <a:avLst/>
          </a:prstGeom>
          <a:solidFill>
            <a:srgbClr val="D8E2F3"/>
          </a:solidFill>
          <a:ln>
            <a:noFill/>
          </a:ln>
        </p:spPr>
      </p:sp>
      <p:sp>
        <p:nvSpPr>
          <p:cNvPr id="21" name="Google Shape;21;g30da6fdaa7a_0_223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g30da6fdaa7a_0_233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19"/>
        <p:cNvGrpSpPr/>
        <p:nvPr/>
      </p:nvGrpSpPr>
      <p:grpSpPr>
        <a:xfrm>
          <a:off x="0" y="0"/>
          <a:ext cx="0" cy="0"/>
          <a:chOff x="0" y="0"/>
          <a:chExt cx="0" cy="0"/>
        </a:xfrm>
      </p:grpSpPr>
      <p:sp>
        <p:nvSpPr>
          <p:cNvPr id="120" name="Google Shape;120;g30da6fdaa7a_0_2336"/>
          <p:cNvSpPr>
            <a:spLocks noGrp="1"/>
          </p:cNvSpPr>
          <p:nvPr>
            <p:ph type="pic" idx="2"/>
          </p:nvPr>
        </p:nvSpPr>
        <p:spPr>
          <a:xfrm>
            <a:off x="5923711" y="0"/>
            <a:ext cx="3220200" cy="5143500"/>
          </a:xfrm>
          <a:prstGeom prst="rect">
            <a:avLst/>
          </a:prstGeom>
          <a:solidFill>
            <a:srgbClr val="D8E2F3"/>
          </a:solidFill>
          <a:ln>
            <a:noFill/>
          </a:ln>
        </p:spPr>
      </p:sp>
      <p:sp>
        <p:nvSpPr>
          <p:cNvPr id="121" name="Google Shape;121;g30da6fdaa7a_0_233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122"/>
        <p:cNvGrpSpPr/>
        <p:nvPr/>
      </p:nvGrpSpPr>
      <p:grpSpPr>
        <a:xfrm>
          <a:off x="0" y="0"/>
          <a:ext cx="0" cy="0"/>
          <a:chOff x="0" y="0"/>
          <a:chExt cx="0" cy="0"/>
        </a:xfrm>
      </p:grpSpPr>
      <p:sp>
        <p:nvSpPr>
          <p:cNvPr id="123" name="Google Shape;123;g30da6fdaa7a_0_2339"/>
          <p:cNvSpPr>
            <a:spLocks noGrp="1"/>
          </p:cNvSpPr>
          <p:nvPr>
            <p:ph type="pic" idx="2"/>
          </p:nvPr>
        </p:nvSpPr>
        <p:spPr>
          <a:xfrm>
            <a:off x="0" y="2571750"/>
            <a:ext cx="1164600" cy="2571900"/>
          </a:xfrm>
          <a:prstGeom prst="rect">
            <a:avLst/>
          </a:prstGeom>
          <a:solidFill>
            <a:srgbClr val="D8E2F3"/>
          </a:solidFill>
          <a:ln>
            <a:noFill/>
          </a:ln>
        </p:spPr>
      </p:sp>
      <p:sp>
        <p:nvSpPr>
          <p:cNvPr id="124" name="Google Shape;124;g30da6fdaa7a_0_2339"/>
          <p:cNvSpPr>
            <a:spLocks noGrp="1"/>
          </p:cNvSpPr>
          <p:nvPr>
            <p:ph type="pic" idx="3"/>
          </p:nvPr>
        </p:nvSpPr>
        <p:spPr>
          <a:xfrm>
            <a:off x="4572000" y="2571750"/>
            <a:ext cx="1164600" cy="2571900"/>
          </a:xfrm>
          <a:prstGeom prst="rect">
            <a:avLst/>
          </a:prstGeom>
          <a:solidFill>
            <a:srgbClr val="D8E2F3"/>
          </a:solidFill>
          <a:ln>
            <a:noFill/>
          </a:ln>
        </p:spPr>
      </p:sp>
      <p:sp>
        <p:nvSpPr>
          <p:cNvPr id="125" name="Google Shape;125;g30da6fdaa7a_0_233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126"/>
        <p:cNvGrpSpPr/>
        <p:nvPr/>
      </p:nvGrpSpPr>
      <p:grpSpPr>
        <a:xfrm>
          <a:off x="0" y="0"/>
          <a:ext cx="0" cy="0"/>
          <a:chOff x="0" y="0"/>
          <a:chExt cx="0" cy="0"/>
        </a:xfrm>
      </p:grpSpPr>
      <p:sp>
        <p:nvSpPr>
          <p:cNvPr id="127" name="Google Shape;127;g30da6fdaa7a_0_2343"/>
          <p:cNvSpPr>
            <a:spLocks noGrp="1"/>
          </p:cNvSpPr>
          <p:nvPr>
            <p:ph type="pic" idx="2"/>
          </p:nvPr>
        </p:nvSpPr>
        <p:spPr>
          <a:xfrm>
            <a:off x="0" y="0"/>
            <a:ext cx="4572000" cy="5143500"/>
          </a:xfrm>
          <a:prstGeom prst="rect">
            <a:avLst/>
          </a:prstGeom>
          <a:solidFill>
            <a:srgbClr val="D8E2F3"/>
          </a:solidFill>
          <a:ln>
            <a:noFill/>
          </a:ln>
        </p:spPr>
      </p:sp>
      <p:sp>
        <p:nvSpPr>
          <p:cNvPr id="128" name="Google Shape;128;g30da6fdaa7a_0_234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129"/>
        <p:cNvGrpSpPr/>
        <p:nvPr/>
      </p:nvGrpSpPr>
      <p:grpSpPr>
        <a:xfrm>
          <a:off x="0" y="0"/>
          <a:ext cx="0" cy="0"/>
          <a:chOff x="0" y="0"/>
          <a:chExt cx="0" cy="0"/>
        </a:xfrm>
      </p:grpSpPr>
      <p:sp>
        <p:nvSpPr>
          <p:cNvPr id="130" name="Google Shape;130;g30da6fdaa7a_0_2346"/>
          <p:cNvSpPr>
            <a:spLocks noGrp="1"/>
          </p:cNvSpPr>
          <p:nvPr>
            <p:ph type="pic" idx="2"/>
          </p:nvPr>
        </p:nvSpPr>
        <p:spPr>
          <a:xfrm>
            <a:off x="4572000" y="0"/>
            <a:ext cx="2269800" cy="5143500"/>
          </a:xfrm>
          <a:prstGeom prst="rect">
            <a:avLst/>
          </a:prstGeom>
          <a:solidFill>
            <a:srgbClr val="D8E2F3"/>
          </a:solidFill>
          <a:ln>
            <a:noFill/>
          </a:ln>
        </p:spPr>
      </p:sp>
      <p:sp>
        <p:nvSpPr>
          <p:cNvPr id="131" name="Google Shape;131;g30da6fdaa7a_0_2346"/>
          <p:cNvSpPr>
            <a:spLocks noGrp="1"/>
          </p:cNvSpPr>
          <p:nvPr>
            <p:ph type="pic" idx="3"/>
          </p:nvPr>
        </p:nvSpPr>
        <p:spPr>
          <a:xfrm>
            <a:off x="6841922" y="0"/>
            <a:ext cx="2302200" cy="5143500"/>
          </a:xfrm>
          <a:prstGeom prst="rect">
            <a:avLst/>
          </a:prstGeom>
          <a:solidFill>
            <a:srgbClr val="D8E2F3"/>
          </a:solidFill>
          <a:ln>
            <a:noFill/>
          </a:ln>
        </p:spPr>
      </p:sp>
      <p:sp>
        <p:nvSpPr>
          <p:cNvPr id="132" name="Google Shape;132;g30da6fdaa7a_0_234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133"/>
        <p:cNvGrpSpPr/>
        <p:nvPr/>
      </p:nvGrpSpPr>
      <p:grpSpPr>
        <a:xfrm>
          <a:off x="0" y="0"/>
          <a:ext cx="0" cy="0"/>
          <a:chOff x="0" y="0"/>
          <a:chExt cx="0" cy="0"/>
        </a:xfrm>
      </p:grpSpPr>
      <p:sp>
        <p:nvSpPr>
          <p:cNvPr id="134" name="Google Shape;134;g30da6fdaa7a_0_2350"/>
          <p:cNvSpPr>
            <a:spLocks noGrp="1"/>
          </p:cNvSpPr>
          <p:nvPr>
            <p:ph type="pic" idx="2"/>
          </p:nvPr>
        </p:nvSpPr>
        <p:spPr>
          <a:xfrm>
            <a:off x="0" y="0"/>
            <a:ext cx="2269800" cy="5143500"/>
          </a:xfrm>
          <a:prstGeom prst="rect">
            <a:avLst/>
          </a:prstGeom>
          <a:solidFill>
            <a:srgbClr val="D8E2F3"/>
          </a:solidFill>
          <a:ln>
            <a:noFill/>
          </a:ln>
        </p:spPr>
      </p:sp>
      <p:sp>
        <p:nvSpPr>
          <p:cNvPr id="135" name="Google Shape;135;g30da6fdaa7a_0_2350"/>
          <p:cNvSpPr>
            <a:spLocks noGrp="1"/>
          </p:cNvSpPr>
          <p:nvPr>
            <p:ph type="pic" idx="3"/>
          </p:nvPr>
        </p:nvSpPr>
        <p:spPr>
          <a:xfrm>
            <a:off x="2269922" y="0"/>
            <a:ext cx="2302200" cy="5143500"/>
          </a:xfrm>
          <a:prstGeom prst="rect">
            <a:avLst/>
          </a:prstGeom>
          <a:solidFill>
            <a:srgbClr val="D8E2F3"/>
          </a:solidFill>
          <a:ln>
            <a:noFill/>
          </a:ln>
        </p:spPr>
      </p:sp>
      <p:sp>
        <p:nvSpPr>
          <p:cNvPr id="136" name="Google Shape;136;g30da6fdaa7a_0_235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7"/>
        <p:cNvGrpSpPr/>
        <p:nvPr/>
      </p:nvGrpSpPr>
      <p:grpSpPr>
        <a:xfrm>
          <a:off x="0" y="0"/>
          <a:ext cx="0" cy="0"/>
          <a:chOff x="0" y="0"/>
          <a:chExt cx="0" cy="0"/>
        </a:xfrm>
      </p:grpSpPr>
      <p:sp>
        <p:nvSpPr>
          <p:cNvPr id="138" name="Google Shape;138;g30da6fdaa7a_0_2354"/>
          <p:cNvSpPr>
            <a:spLocks noGrp="1"/>
          </p:cNvSpPr>
          <p:nvPr>
            <p:ph type="pic" idx="2"/>
          </p:nvPr>
        </p:nvSpPr>
        <p:spPr>
          <a:xfrm>
            <a:off x="3027357" y="2571750"/>
            <a:ext cx="3089400" cy="2571900"/>
          </a:xfrm>
          <a:prstGeom prst="rect">
            <a:avLst/>
          </a:prstGeom>
          <a:solidFill>
            <a:srgbClr val="D8E2F3"/>
          </a:solidFill>
          <a:ln>
            <a:noFill/>
          </a:ln>
        </p:spPr>
      </p:sp>
      <p:sp>
        <p:nvSpPr>
          <p:cNvPr id="139" name="Google Shape;139;g30da6fdaa7a_0_2354"/>
          <p:cNvSpPr>
            <a:spLocks noGrp="1"/>
          </p:cNvSpPr>
          <p:nvPr>
            <p:ph type="pic" idx="3"/>
          </p:nvPr>
        </p:nvSpPr>
        <p:spPr>
          <a:xfrm>
            <a:off x="6116643" y="2571750"/>
            <a:ext cx="3027300" cy="2571900"/>
          </a:xfrm>
          <a:prstGeom prst="rect">
            <a:avLst/>
          </a:prstGeom>
          <a:solidFill>
            <a:srgbClr val="D8E2F3"/>
          </a:solidFill>
          <a:ln>
            <a:noFill/>
          </a:ln>
        </p:spPr>
      </p:sp>
      <p:sp>
        <p:nvSpPr>
          <p:cNvPr id="140" name="Google Shape;140;g30da6fdaa7a_0_2354"/>
          <p:cNvSpPr>
            <a:spLocks noGrp="1"/>
          </p:cNvSpPr>
          <p:nvPr>
            <p:ph type="pic" idx="4"/>
          </p:nvPr>
        </p:nvSpPr>
        <p:spPr>
          <a:xfrm>
            <a:off x="0" y="2571750"/>
            <a:ext cx="3027300" cy="2571900"/>
          </a:xfrm>
          <a:prstGeom prst="rect">
            <a:avLst/>
          </a:prstGeom>
          <a:solidFill>
            <a:srgbClr val="D8E2F3"/>
          </a:solidFill>
          <a:ln>
            <a:noFill/>
          </a:ln>
        </p:spPr>
      </p:sp>
      <p:sp>
        <p:nvSpPr>
          <p:cNvPr id="141" name="Google Shape;141;g30da6fdaa7a_0_235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142"/>
        <p:cNvGrpSpPr/>
        <p:nvPr/>
      </p:nvGrpSpPr>
      <p:grpSpPr>
        <a:xfrm>
          <a:off x="0" y="0"/>
          <a:ext cx="0" cy="0"/>
          <a:chOff x="0" y="0"/>
          <a:chExt cx="0" cy="0"/>
        </a:xfrm>
      </p:grpSpPr>
      <p:sp>
        <p:nvSpPr>
          <p:cNvPr id="143" name="Google Shape;143;g30da6fdaa7a_0_2359"/>
          <p:cNvSpPr>
            <a:spLocks noGrp="1"/>
          </p:cNvSpPr>
          <p:nvPr>
            <p:ph type="pic" idx="2"/>
          </p:nvPr>
        </p:nvSpPr>
        <p:spPr>
          <a:xfrm>
            <a:off x="3027357" y="0"/>
            <a:ext cx="3089400" cy="2571900"/>
          </a:xfrm>
          <a:prstGeom prst="rect">
            <a:avLst/>
          </a:prstGeom>
          <a:solidFill>
            <a:srgbClr val="D8E2F3"/>
          </a:solidFill>
          <a:ln>
            <a:noFill/>
          </a:ln>
        </p:spPr>
      </p:sp>
      <p:sp>
        <p:nvSpPr>
          <p:cNvPr id="144" name="Google Shape;144;g30da6fdaa7a_0_2359"/>
          <p:cNvSpPr>
            <a:spLocks noGrp="1"/>
          </p:cNvSpPr>
          <p:nvPr>
            <p:ph type="pic" idx="3"/>
          </p:nvPr>
        </p:nvSpPr>
        <p:spPr>
          <a:xfrm>
            <a:off x="6116643" y="0"/>
            <a:ext cx="3027300" cy="2571900"/>
          </a:xfrm>
          <a:prstGeom prst="rect">
            <a:avLst/>
          </a:prstGeom>
          <a:solidFill>
            <a:srgbClr val="D8E2F3"/>
          </a:solidFill>
          <a:ln>
            <a:noFill/>
          </a:ln>
        </p:spPr>
      </p:sp>
      <p:sp>
        <p:nvSpPr>
          <p:cNvPr id="145" name="Google Shape;145;g30da6fdaa7a_0_2359"/>
          <p:cNvSpPr>
            <a:spLocks noGrp="1"/>
          </p:cNvSpPr>
          <p:nvPr>
            <p:ph type="pic" idx="4"/>
          </p:nvPr>
        </p:nvSpPr>
        <p:spPr>
          <a:xfrm>
            <a:off x="0" y="0"/>
            <a:ext cx="3027300" cy="2571900"/>
          </a:xfrm>
          <a:prstGeom prst="rect">
            <a:avLst/>
          </a:prstGeom>
          <a:solidFill>
            <a:srgbClr val="D8E2F3"/>
          </a:solidFill>
          <a:ln>
            <a:noFill/>
          </a:ln>
        </p:spPr>
      </p:sp>
      <p:sp>
        <p:nvSpPr>
          <p:cNvPr id="146" name="Google Shape;146;g30da6fdaa7a_0_235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147"/>
        <p:cNvGrpSpPr/>
        <p:nvPr/>
      </p:nvGrpSpPr>
      <p:grpSpPr>
        <a:xfrm>
          <a:off x="0" y="0"/>
          <a:ext cx="0" cy="0"/>
          <a:chOff x="0" y="0"/>
          <a:chExt cx="0" cy="0"/>
        </a:xfrm>
      </p:grpSpPr>
      <p:sp>
        <p:nvSpPr>
          <p:cNvPr id="148" name="Google Shape;148;g30da6fdaa7a_0_2364"/>
          <p:cNvSpPr>
            <a:spLocks noGrp="1"/>
          </p:cNvSpPr>
          <p:nvPr>
            <p:ph type="pic" idx="2"/>
          </p:nvPr>
        </p:nvSpPr>
        <p:spPr>
          <a:xfrm>
            <a:off x="4572000" y="0"/>
            <a:ext cx="2280600" cy="2571900"/>
          </a:xfrm>
          <a:prstGeom prst="rect">
            <a:avLst/>
          </a:prstGeom>
          <a:solidFill>
            <a:srgbClr val="D8E2F3"/>
          </a:solidFill>
          <a:ln>
            <a:noFill/>
          </a:ln>
        </p:spPr>
      </p:sp>
      <p:sp>
        <p:nvSpPr>
          <p:cNvPr id="149" name="Google Shape;149;g30da6fdaa7a_0_2364"/>
          <p:cNvSpPr>
            <a:spLocks noGrp="1"/>
          </p:cNvSpPr>
          <p:nvPr>
            <p:ph type="pic" idx="3"/>
          </p:nvPr>
        </p:nvSpPr>
        <p:spPr>
          <a:xfrm>
            <a:off x="6852641" y="0"/>
            <a:ext cx="2291400" cy="2571900"/>
          </a:xfrm>
          <a:prstGeom prst="rect">
            <a:avLst/>
          </a:prstGeom>
          <a:solidFill>
            <a:srgbClr val="D8E2F3"/>
          </a:solidFill>
          <a:ln>
            <a:noFill/>
          </a:ln>
        </p:spPr>
      </p:sp>
      <p:sp>
        <p:nvSpPr>
          <p:cNvPr id="150" name="Google Shape;150;g30da6fdaa7a_0_2364"/>
          <p:cNvSpPr>
            <a:spLocks noGrp="1"/>
          </p:cNvSpPr>
          <p:nvPr>
            <p:ph type="pic" idx="4"/>
          </p:nvPr>
        </p:nvSpPr>
        <p:spPr>
          <a:xfrm>
            <a:off x="4572000" y="2571750"/>
            <a:ext cx="2280600" cy="2571900"/>
          </a:xfrm>
          <a:prstGeom prst="rect">
            <a:avLst/>
          </a:prstGeom>
          <a:solidFill>
            <a:srgbClr val="D8E2F3"/>
          </a:solidFill>
          <a:ln>
            <a:noFill/>
          </a:ln>
        </p:spPr>
      </p:sp>
      <p:sp>
        <p:nvSpPr>
          <p:cNvPr id="151" name="Google Shape;151;g30da6fdaa7a_0_2364"/>
          <p:cNvSpPr>
            <a:spLocks noGrp="1"/>
          </p:cNvSpPr>
          <p:nvPr>
            <p:ph type="pic" idx="5"/>
          </p:nvPr>
        </p:nvSpPr>
        <p:spPr>
          <a:xfrm>
            <a:off x="6852641" y="2571750"/>
            <a:ext cx="2291400" cy="2571900"/>
          </a:xfrm>
          <a:prstGeom prst="rect">
            <a:avLst/>
          </a:prstGeom>
          <a:solidFill>
            <a:srgbClr val="D8E2F3"/>
          </a:solidFill>
          <a:ln>
            <a:noFill/>
          </a:ln>
        </p:spPr>
      </p:sp>
      <p:sp>
        <p:nvSpPr>
          <p:cNvPr id="152" name="Google Shape;152;g30da6fdaa7a_0_236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153"/>
        <p:cNvGrpSpPr/>
        <p:nvPr/>
      </p:nvGrpSpPr>
      <p:grpSpPr>
        <a:xfrm>
          <a:off x="0" y="0"/>
          <a:ext cx="0" cy="0"/>
          <a:chOff x="0" y="0"/>
          <a:chExt cx="0" cy="0"/>
        </a:xfrm>
      </p:grpSpPr>
      <p:sp>
        <p:nvSpPr>
          <p:cNvPr id="154" name="Google Shape;154;g30da6fdaa7a_0_2370"/>
          <p:cNvSpPr>
            <a:spLocks noGrp="1"/>
          </p:cNvSpPr>
          <p:nvPr>
            <p:ph type="pic" idx="2"/>
          </p:nvPr>
        </p:nvSpPr>
        <p:spPr>
          <a:xfrm>
            <a:off x="0" y="0"/>
            <a:ext cx="2280600" cy="2571900"/>
          </a:xfrm>
          <a:prstGeom prst="rect">
            <a:avLst/>
          </a:prstGeom>
          <a:solidFill>
            <a:srgbClr val="D8E2F3"/>
          </a:solidFill>
          <a:ln>
            <a:noFill/>
          </a:ln>
        </p:spPr>
      </p:sp>
      <p:sp>
        <p:nvSpPr>
          <p:cNvPr id="155" name="Google Shape;155;g30da6fdaa7a_0_2370"/>
          <p:cNvSpPr>
            <a:spLocks noGrp="1"/>
          </p:cNvSpPr>
          <p:nvPr>
            <p:ph type="pic" idx="3"/>
          </p:nvPr>
        </p:nvSpPr>
        <p:spPr>
          <a:xfrm>
            <a:off x="2280641" y="0"/>
            <a:ext cx="2280600" cy="2571900"/>
          </a:xfrm>
          <a:prstGeom prst="rect">
            <a:avLst/>
          </a:prstGeom>
          <a:solidFill>
            <a:srgbClr val="D8E2F3"/>
          </a:solidFill>
          <a:ln>
            <a:noFill/>
          </a:ln>
        </p:spPr>
      </p:sp>
      <p:sp>
        <p:nvSpPr>
          <p:cNvPr id="156" name="Google Shape;156;g30da6fdaa7a_0_2370"/>
          <p:cNvSpPr>
            <a:spLocks noGrp="1"/>
          </p:cNvSpPr>
          <p:nvPr>
            <p:ph type="pic" idx="4"/>
          </p:nvPr>
        </p:nvSpPr>
        <p:spPr>
          <a:xfrm>
            <a:off x="0" y="2571750"/>
            <a:ext cx="2280600" cy="2571900"/>
          </a:xfrm>
          <a:prstGeom prst="rect">
            <a:avLst/>
          </a:prstGeom>
          <a:solidFill>
            <a:srgbClr val="D8E2F3"/>
          </a:solidFill>
          <a:ln>
            <a:noFill/>
          </a:ln>
        </p:spPr>
      </p:sp>
      <p:sp>
        <p:nvSpPr>
          <p:cNvPr id="157" name="Google Shape;157;g30da6fdaa7a_0_2370"/>
          <p:cNvSpPr>
            <a:spLocks noGrp="1"/>
          </p:cNvSpPr>
          <p:nvPr>
            <p:ph type="pic" idx="5"/>
          </p:nvPr>
        </p:nvSpPr>
        <p:spPr>
          <a:xfrm>
            <a:off x="2280641" y="2571750"/>
            <a:ext cx="2280600" cy="2571900"/>
          </a:xfrm>
          <a:prstGeom prst="rect">
            <a:avLst/>
          </a:prstGeom>
          <a:solidFill>
            <a:srgbClr val="D8E2F3"/>
          </a:solidFill>
          <a:ln>
            <a:noFill/>
          </a:ln>
        </p:spPr>
      </p:sp>
      <p:sp>
        <p:nvSpPr>
          <p:cNvPr id="158" name="Google Shape;158;g30da6fdaa7a_0_2370"/>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2"/>
        <p:cNvGrpSpPr/>
        <p:nvPr/>
      </p:nvGrpSpPr>
      <p:grpSpPr>
        <a:xfrm>
          <a:off x="0" y="0"/>
          <a:ext cx="0" cy="0"/>
          <a:chOff x="0" y="0"/>
          <a:chExt cx="0" cy="0"/>
        </a:xfrm>
      </p:grpSpPr>
      <p:sp>
        <p:nvSpPr>
          <p:cNvPr id="23" name="Google Shape;23;g30da6fdaa7a_0_2239"/>
          <p:cNvSpPr>
            <a:spLocks noGrp="1"/>
          </p:cNvSpPr>
          <p:nvPr>
            <p:ph type="pic" idx="2"/>
          </p:nvPr>
        </p:nvSpPr>
        <p:spPr>
          <a:xfrm>
            <a:off x="1143298" y="864394"/>
            <a:ext cx="4480200" cy="3414600"/>
          </a:xfrm>
          <a:prstGeom prst="rect">
            <a:avLst/>
          </a:prstGeom>
          <a:solidFill>
            <a:srgbClr val="D8E2F3"/>
          </a:solidFill>
          <a:ln>
            <a:noFill/>
          </a:ln>
        </p:spPr>
      </p:sp>
      <p:sp>
        <p:nvSpPr>
          <p:cNvPr id="24" name="Google Shape;24;g30da6fdaa7a_0_223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159"/>
        <p:cNvGrpSpPr/>
        <p:nvPr/>
      </p:nvGrpSpPr>
      <p:grpSpPr>
        <a:xfrm>
          <a:off x="0" y="0"/>
          <a:ext cx="0" cy="0"/>
          <a:chOff x="0" y="0"/>
          <a:chExt cx="0" cy="0"/>
        </a:xfrm>
      </p:grpSpPr>
      <p:sp>
        <p:nvSpPr>
          <p:cNvPr id="160" name="Google Shape;160;g30da6fdaa7a_0_2376"/>
          <p:cNvSpPr>
            <a:spLocks noGrp="1"/>
          </p:cNvSpPr>
          <p:nvPr>
            <p:ph type="pic" idx="2"/>
          </p:nvPr>
        </p:nvSpPr>
        <p:spPr>
          <a:xfrm>
            <a:off x="1836422" y="835819"/>
            <a:ext cx="2735700" cy="1735800"/>
          </a:xfrm>
          <a:prstGeom prst="rect">
            <a:avLst/>
          </a:prstGeom>
          <a:solidFill>
            <a:srgbClr val="D8E2F3"/>
          </a:solidFill>
          <a:ln>
            <a:noFill/>
          </a:ln>
        </p:spPr>
      </p:sp>
      <p:sp>
        <p:nvSpPr>
          <p:cNvPr id="161" name="Google Shape;161;g30da6fdaa7a_0_2376"/>
          <p:cNvSpPr>
            <a:spLocks noGrp="1"/>
          </p:cNvSpPr>
          <p:nvPr>
            <p:ph type="pic" idx="3"/>
          </p:nvPr>
        </p:nvSpPr>
        <p:spPr>
          <a:xfrm>
            <a:off x="6295284" y="2921794"/>
            <a:ext cx="2065200" cy="1735800"/>
          </a:xfrm>
          <a:prstGeom prst="rect">
            <a:avLst/>
          </a:prstGeom>
          <a:solidFill>
            <a:srgbClr val="D8E2F3"/>
          </a:solidFill>
          <a:ln>
            <a:noFill/>
          </a:ln>
        </p:spPr>
      </p:sp>
      <p:sp>
        <p:nvSpPr>
          <p:cNvPr id="162" name="Google Shape;162;g30da6fdaa7a_0_2376"/>
          <p:cNvSpPr>
            <a:spLocks noGrp="1"/>
          </p:cNvSpPr>
          <p:nvPr>
            <p:ph type="pic" idx="4"/>
          </p:nvPr>
        </p:nvSpPr>
        <p:spPr>
          <a:xfrm>
            <a:off x="3886021" y="2921794"/>
            <a:ext cx="2065200" cy="1735800"/>
          </a:xfrm>
          <a:prstGeom prst="rect">
            <a:avLst/>
          </a:prstGeom>
          <a:solidFill>
            <a:srgbClr val="D8E2F3"/>
          </a:solidFill>
          <a:ln>
            <a:noFill/>
          </a:ln>
        </p:spPr>
      </p:sp>
      <p:sp>
        <p:nvSpPr>
          <p:cNvPr id="163" name="Google Shape;163;g30da6fdaa7a_0_237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164"/>
        <p:cNvGrpSpPr/>
        <p:nvPr/>
      </p:nvGrpSpPr>
      <p:grpSpPr>
        <a:xfrm>
          <a:off x="0" y="0"/>
          <a:ext cx="0" cy="0"/>
          <a:chOff x="0" y="0"/>
          <a:chExt cx="0" cy="0"/>
        </a:xfrm>
      </p:grpSpPr>
      <p:sp>
        <p:nvSpPr>
          <p:cNvPr id="165" name="Google Shape;165;g30da6fdaa7a_0_2381"/>
          <p:cNvSpPr>
            <a:spLocks noGrp="1"/>
          </p:cNvSpPr>
          <p:nvPr>
            <p:ph type="pic" idx="2"/>
          </p:nvPr>
        </p:nvSpPr>
        <p:spPr>
          <a:xfrm>
            <a:off x="0" y="0"/>
            <a:ext cx="3179700" cy="2571900"/>
          </a:xfrm>
          <a:prstGeom prst="rect">
            <a:avLst/>
          </a:prstGeom>
          <a:solidFill>
            <a:srgbClr val="D8E2F3"/>
          </a:solidFill>
          <a:ln>
            <a:noFill/>
          </a:ln>
        </p:spPr>
      </p:sp>
      <p:sp>
        <p:nvSpPr>
          <p:cNvPr id="166" name="Google Shape;166;g30da6fdaa7a_0_2381"/>
          <p:cNvSpPr>
            <a:spLocks noGrp="1"/>
          </p:cNvSpPr>
          <p:nvPr>
            <p:ph type="pic" idx="3"/>
          </p:nvPr>
        </p:nvSpPr>
        <p:spPr>
          <a:xfrm>
            <a:off x="3179797" y="0"/>
            <a:ext cx="1392300" cy="2571900"/>
          </a:xfrm>
          <a:prstGeom prst="rect">
            <a:avLst/>
          </a:prstGeom>
          <a:solidFill>
            <a:srgbClr val="D8E2F3"/>
          </a:solidFill>
          <a:ln>
            <a:noFill/>
          </a:ln>
        </p:spPr>
      </p:sp>
      <p:sp>
        <p:nvSpPr>
          <p:cNvPr id="167" name="Google Shape;167;g30da6fdaa7a_0_2381"/>
          <p:cNvSpPr>
            <a:spLocks noGrp="1"/>
          </p:cNvSpPr>
          <p:nvPr>
            <p:ph type="pic" idx="4"/>
          </p:nvPr>
        </p:nvSpPr>
        <p:spPr>
          <a:xfrm>
            <a:off x="5964204" y="1285875"/>
            <a:ext cx="2037600" cy="2571900"/>
          </a:xfrm>
          <a:prstGeom prst="rect">
            <a:avLst/>
          </a:prstGeom>
          <a:solidFill>
            <a:srgbClr val="D8E2F3"/>
          </a:solidFill>
          <a:ln>
            <a:noFill/>
          </a:ln>
        </p:spPr>
      </p:sp>
      <p:sp>
        <p:nvSpPr>
          <p:cNvPr id="168" name="Google Shape;168;g30da6fdaa7a_0_238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169"/>
        <p:cNvGrpSpPr/>
        <p:nvPr/>
      </p:nvGrpSpPr>
      <p:grpSpPr>
        <a:xfrm>
          <a:off x="0" y="0"/>
          <a:ext cx="0" cy="0"/>
          <a:chOff x="0" y="0"/>
          <a:chExt cx="0" cy="0"/>
        </a:xfrm>
      </p:grpSpPr>
      <p:sp>
        <p:nvSpPr>
          <p:cNvPr id="170" name="Google Shape;170;g30da6fdaa7a_0_2386"/>
          <p:cNvSpPr>
            <a:spLocks noGrp="1"/>
          </p:cNvSpPr>
          <p:nvPr>
            <p:ph type="pic" idx="2"/>
          </p:nvPr>
        </p:nvSpPr>
        <p:spPr>
          <a:xfrm>
            <a:off x="3539459" y="1475184"/>
            <a:ext cx="2065200" cy="2193000"/>
          </a:xfrm>
          <a:prstGeom prst="rect">
            <a:avLst/>
          </a:prstGeom>
          <a:solidFill>
            <a:srgbClr val="D8E2F3"/>
          </a:solidFill>
          <a:ln>
            <a:noFill/>
          </a:ln>
        </p:spPr>
      </p:sp>
      <p:sp>
        <p:nvSpPr>
          <p:cNvPr id="171" name="Google Shape;171;g30da6fdaa7a_0_2386"/>
          <p:cNvSpPr>
            <a:spLocks noGrp="1"/>
          </p:cNvSpPr>
          <p:nvPr>
            <p:ph type="pic" idx="3"/>
          </p:nvPr>
        </p:nvSpPr>
        <p:spPr>
          <a:xfrm>
            <a:off x="5933239" y="1475184"/>
            <a:ext cx="2065200" cy="2193000"/>
          </a:xfrm>
          <a:prstGeom prst="rect">
            <a:avLst/>
          </a:prstGeom>
          <a:solidFill>
            <a:srgbClr val="D8E2F3"/>
          </a:solidFill>
          <a:ln>
            <a:noFill/>
          </a:ln>
        </p:spPr>
      </p:sp>
      <p:sp>
        <p:nvSpPr>
          <p:cNvPr id="172" name="Google Shape;172;g30da6fdaa7a_0_2386"/>
          <p:cNvSpPr>
            <a:spLocks noGrp="1"/>
          </p:cNvSpPr>
          <p:nvPr>
            <p:ph type="pic" idx="4"/>
          </p:nvPr>
        </p:nvSpPr>
        <p:spPr>
          <a:xfrm>
            <a:off x="1145680" y="1475184"/>
            <a:ext cx="2065200" cy="2193000"/>
          </a:xfrm>
          <a:prstGeom prst="rect">
            <a:avLst/>
          </a:prstGeom>
          <a:solidFill>
            <a:srgbClr val="D8E2F3"/>
          </a:solidFill>
          <a:ln>
            <a:noFill/>
          </a:ln>
        </p:spPr>
      </p:sp>
      <p:sp>
        <p:nvSpPr>
          <p:cNvPr id="173" name="Google Shape;173;g30da6fdaa7a_0_238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174"/>
        <p:cNvGrpSpPr/>
        <p:nvPr/>
      </p:nvGrpSpPr>
      <p:grpSpPr>
        <a:xfrm>
          <a:off x="0" y="0"/>
          <a:ext cx="0" cy="0"/>
          <a:chOff x="0" y="0"/>
          <a:chExt cx="0" cy="0"/>
        </a:xfrm>
      </p:grpSpPr>
      <p:sp>
        <p:nvSpPr>
          <p:cNvPr id="175" name="Google Shape;175;g30da6fdaa7a_0_2391"/>
          <p:cNvSpPr>
            <a:spLocks noGrp="1"/>
          </p:cNvSpPr>
          <p:nvPr>
            <p:ph type="pic" idx="2"/>
          </p:nvPr>
        </p:nvSpPr>
        <p:spPr>
          <a:xfrm>
            <a:off x="2506918" y="2571750"/>
            <a:ext cx="2065200" cy="2571900"/>
          </a:xfrm>
          <a:prstGeom prst="rect">
            <a:avLst/>
          </a:prstGeom>
          <a:solidFill>
            <a:srgbClr val="D8E2F3"/>
          </a:solidFill>
          <a:ln>
            <a:noFill/>
          </a:ln>
        </p:spPr>
      </p:sp>
      <p:sp>
        <p:nvSpPr>
          <p:cNvPr id="176" name="Google Shape;176;g30da6fdaa7a_0_2391"/>
          <p:cNvSpPr>
            <a:spLocks noGrp="1"/>
          </p:cNvSpPr>
          <p:nvPr>
            <p:ph type="pic" idx="3"/>
          </p:nvPr>
        </p:nvSpPr>
        <p:spPr>
          <a:xfrm>
            <a:off x="4572000" y="2571750"/>
            <a:ext cx="3445500" cy="2571900"/>
          </a:xfrm>
          <a:prstGeom prst="rect">
            <a:avLst/>
          </a:prstGeom>
          <a:solidFill>
            <a:srgbClr val="D8E2F3"/>
          </a:solidFill>
          <a:ln>
            <a:noFill/>
          </a:ln>
        </p:spPr>
      </p:sp>
      <p:sp>
        <p:nvSpPr>
          <p:cNvPr id="177" name="Google Shape;177;g30da6fdaa7a_0_2391"/>
          <p:cNvSpPr>
            <a:spLocks noGrp="1"/>
          </p:cNvSpPr>
          <p:nvPr>
            <p:ph type="pic" idx="4"/>
          </p:nvPr>
        </p:nvSpPr>
        <p:spPr>
          <a:xfrm>
            <a:off x="1126625" y="1364456"/>
            <a:ext cx="2065200" cy="2571900"/>
          </a:xfrm>
          <a:prstGeom prst="rect">
            <a:avLst/>
          </a:prstGeom>
          <a:solidFill>
            <a:srgbClr val="D8E2F3"/>
          </a:solidFill>
          <a:ln>
            <a:noFill/>
          </a:ln>
        </p:spPr>
      </p:sp>
      <p:sp>
        <p:nvSpPr>
          <p:cNvPr id="178" name="Google Shape;178;g30da6fdaa7a_0_239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179"/>
        <p:cNvGrpSpPr/>
        <p:nvPr/>
      </p:nvGrpSpPr>
      <p:grpSpPr>
        <a:xfrm>
          <a:off x="0" y="0"/>
          <a:ext cx="0" cy="0"/>
          <a:chOff x="0" y="0"/>
          <a:chExt cx="0" cy="0"/>
        </a:xfrm>
      </p:grpSpPr>
      <p:sp>
        <p:nvSpPr>
          <p:cNvPr id="180" name="Google Shape;180;g30da6fdaa7a_0_2396"/>
          <p:cNvSpPr>
            <a:spLocks noGrp="1"/>
          </p:cNvSpPr>
          <p:nvPr>
            <p:ph type="pic" idx="2"/>
          </p:nvPr>
        </p:nvSpPr>
        <p:spPr>
          <a:xfrm>
            <a:off x="0" y="-7144"/>
            <a:ext cx="8010300" cy="5150700"/>
          </a:xfrm>
          <a:prstGeom prst="rect">
            <a:avLst/>
          </a:prstGeom>
          <a:solidFill>
            <a:srgbClr val="D8E2F3"/>
          </a:solidFill>
          <a:ln>
            <a:noFill/>
          </a:ln>
        </p:spPr>
      </p:sp>
      <p:sp>
        <p:nvSpPr>
          <p:cNvPr id="181" name="Google Shape;181;g30da6fdaa7a_0_239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82"/>
        <p:cNvGrpSpPr/>
        <p:nvPr/>
      </p:nvGrpSpPr>
      <p:grpSpPr>
        <a:xfrm>
          <a:off x="0" y="0"/>
          <a:ext cx="0" cy="0"/>
          <a:chOff x="0" y="0"/>
          <a:chExt cx="0" cy="0"/>
        </a:xfrm>
      </p:grpSpPr>
      <p:sp>
        <p:nvSpPr>
          <p:cNvPr id="183" name="Google Shape;183;g30da6fdaa7a_0_2399"/>
          <p:cNvSpPr>
            <a:spLocks noGrp="1"/>
          </p:cNvSpPr>
          <p:nvPr>
            <p:ph type="pic" idx="2"/>
          </p:nvPr>
        </p:nvSpPr>
        <p:spPr>
          <a:xfrm>
            <a:off x="0" y="-7144"/>
            <a:ext cx="4572000" cy="5150700"/>
          </a:xfrm>
          <a:prstGeom prst="rect">
            <a:avLst/>
          </a:prstGeom>
          <a:solidFill>
            <a:srgbClr val="D8E2F3"/>
          </a:solidFill>
          <a:ln>
            <a:noFill/>
          </a:ln>
        </p:spPr>
      </p:sp>
      <p:sp>
        <p:nvSpPr>
          <p:cNvPr id="184" name="Google Shape;184;g30da6fdaa7a_0_2399"/>
          <p:cNvSpPr>
            <a:spLocks noGrp="1"/>
          </p:cNvSpPr>
          <p:nvPr>
            <p:ph type="pic" idx="3"/>
          </p:nvPr>
        </p:nvSpPr>
        <p:spPr>
          <a:xfrm>
            <a:off x="4572000" y="-7144"/>
            <a:ext cx="4572000" cy="5150700"/>
          </a:xfrm>
          <a:prstGeom prst="rect">
            <a:avLst/>
          </a:prstGeom>
          <a:solidFill>
            <a:srgbClr val="D8E2F3"/>
          </a:solidFill>
          <a:ln>
            <a:noFill/>
          </a:ln>
        </p:spPr>
      </p:sp>
      <p:sp>
        <p:nvSpPr>
          <p:cNvPr id="185" name="Google Shape;185;g30da6fdaa7a_0_239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186"/>
        <p:cNvGrpSpPr/>
        <p:nvPr/>
      </p:nvGrpSpPr>
      <p:grpSpPr>
        <a:xfrm>
          <a:off x="0" y="0"/>
          <a:ext cx="0" cy="0"/>
          <a:chOff x="0" y="0"/>
          <a:chExt cx="0" cy="0"/>
        </a:xfrm>
      </p:grpSpPr>
      <p:sp>
        <p:nvSpPr>
          <p:cNvPr id="187" name="Google Shape;187;g30da6fdaa7a_0_2403"/>
          <p:cNvSpPr>
            <a:spLocks noGrp="1"/>
          </p:cNvSpPr>
          <p:nvPr>
            <p:ph type="pic" idx="2"/>
          </p:nvPr>
        </p:nvSpPr>
        <p:spPr>
          <a:xfrm>
            <a:off x="0" y="857250"/>
            <a:ext cx="9144000" cy="4286400"/>
          </a:xfrm>
          <a:prstGeom prst="rect">
            <a:avLst/>
          </a:prstGeom>
          <a:solidFill>
            <a:srgbClr val="D8E2F3"/>
          </a:solidFill>
          <a:ln>
            <a:noFill/>
          </a:ln>
        </p:spPr>
      </p:sp>
      <p:sp>
        <p:nvSpPr>
          <p:cNvPr id="188" name="Google Shape;188;g30da6fdaa7a_0_240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189"/>
        <p:cNvGrpSpPr/>
        <p:nvPr/>
      </p:nvGrpSpPr>
      <p:grpSpPr>
        <a:xfrm>
          <a:off x="0" y="0"/>
          <a:ext cx="0" cy="0"/>
          <a:chOff x="0" y="0"/>
          <a:chExt cx="0" cy="0"/>
        </a:xfrm>
      </p:grpSpPr>
      <p:sp>
        <p:nvSpPr>
          <p:cNvPr id="190" name="Google Shape;190;g30da6fdaa7a_0_2406"/>
          <p:cNvSpPr>
            <a:spLocks noGrp="1"/>
          </p:cNvSpPr>
          <p:nvPr>
            <p:ph type="pic" idx="2"/>
          </p:nvPr>
        </p:nvSpPr>
        <p:spPr>
          <a:xfrm>
            <a:off x="805907" y="1157484"/>
            <a:ext cx="3637200" cy="2043000"/>
          </a:xfrm>
          <a:prstGeom prst="rect">
            <a:avLst/>
          </a:prstGeom>
          <a:solidFill>
            <a:srgbClr val="D8E2F3"/>
          </a:solidFill>
          <a:ln>
            <a:noFill/>
          </a:ln>
        </p:spPr>
      </p:sp>
      <p:sp>
        <p:nvSpPr>
          <p:cNvPr id="191" name="Google Shape;191;g30da6fdaa7a_0_2406"/>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192"/>
        <p:cNvGrpSpPr/>
        <p:nvPr/>
      </p:nvGrpSpPr>
      <p:grpSpPr>
        <a:xfrm>
          <a:off x="0" y="0"/>
          <a:ext cx="0" cy="0"/>
          <a:chOff x="0" y="0"/>
          <a:chExt cx="0" cy="0"/>
        </a:xfrm>
      </p:grpSpPr>
      <p:sp>
        <p:nvSpPr>
          <p:cNvPr id="193" name="Google Shape;193;g30da6fdaa7a_0_2409"/>
          <p:cNvSpPr>
            <a:spLocks noGrp="1"/>
          </p:cNvSpPr>
          <p:nvPr>
            <p:ph type="pic" idx="2"/>
          </p:nvPr>
        </p:nvSpPr>
        <p:spPr>
          <a:xfrm>
            <a:off x="5100775" y="1654081"/>
            <a:ext cx="2829600" cy="1757400"/>
          </a:xfrm>
          <a:prstGeom prst="rect">
            <a:avLst/>
          </a:prstGeom>
          <a:solidFill>
            <a:srgbClr val="D8E2F3"/>
          </a:solidFill>
          <a:ln>
            <a:noFill/>
          </a:ln>
        </p:spPr>
      </p:sp>
      <p:sp>
        <p:nvSpPr>
          <p:cNvPr id="194" name="Google Shape;194;g30da6fdaa7a_0_240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195"/>
        <p:cNvGrpSpPr/>
        <p:nvPr/>
      </p:nvGrpSpPr>
      <p:grpSpPr>
        <a:xfrm>
          <a:off x="0" y="0"/>
          <a:ext cx="0" cy="0"/>
          <a:chOff x="0" y="0"/>
          <a:chExt cx="0" cy="0"/>
        </a:xfrm>
      </p:grpSpPr>
      <p:sp>
        <p:nvSpPr>
          <p:cNvPr id="196" name="Google Shape;196;g30da6fdaa7a_0_2412"/>
          <p:cNvSpPr>
            <a:spLocks noGrp="1"/>
          </p:cNvSpPr>
          <p:nvPr>
            <p:ph type="pic" idx="2"/>
          </p:nvPr>
        </p:nvSpPr>
        <p:spPr>
          <a:xfrm>
            <a:off x="5860657" y="1628905"/>
            <a:ext cx="1700700" cy="3614700"/>
          </a:xfrm>
          <a:prstGeom prst="rect">
            <a:avLst/>
          </a:prstGeom>
          <a:solidFill>
            <a:srgbClr val="D8E2F3"/>
          </a:solidFill>
          <a:ln>
            <a:noFill/>
          </a:ln>
        </p:spPr>
      </p:sp>
      <p:sp>
        <p:nvSpPr>
          <p:cNvPr id="197" name="Google Shape;197;g30da6fdaa7a_0_2412"/>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5"/>
        <p:cNvGrpSpPr/>
        <p:nvPr/>
      </p:nvGrpSpPr>
      <p:grpSpPr>
        <a:xfrm>
          <a:off x="0" y="0"/>
          <a:ext cx="0" cy="0"/>
          <a:chOff x="0" y="0"/>
          <a:chExt cx="0" cy="0"/>
        </a:xfrm>
      </p:grpSpPr>
      <p:sp>
        <p:nvSpPr>
          <p:cNvPr id="26" name="Google Shape;26;g30da6fdaa7a_0_2242"/>
          <p:cNvSpPr>
            <a:spLocks noGrp="1"/>
          </p:cNvSpPr>
          <p:nvPr>
            <p:ph type="pic" idx="2"/>
          </p:nvPr>
        </p:nvSpPr>
        <p:spPr>
          <a:xfrm>
            <a:off x="3537077" y="0"/>
            <a:ext cx="4116000" cy="2571900"/>
          </a:xfrm>
          <a:prstGeom prst="rect">
            <a:avLst/>
          </a:prstGeom>
          <a:solidFill>
            <a:srgbClr val="D8E2F3"/>
          </a:solidFill>
          <a:ln>
            <a:noFill/>
          </a:ln>
        </p:spPr>
      </p:sp>
      <p:sp>
        <p:nvSpPr>
          <p:cNvPr id="27" name="Google Shape;27;g30da6fdaa7a_0_2242"/>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198"/>
        <p:cNvGrpSpPr/>
        <p:nvPr/>
      </p:nvGrpSpPr>
      <p:grpSpPr>
        <a:xfrm>
          <a:off x="0" y="0"/>
          <a:ext cx="0" cy="0"/>
          <a:chOff x="0" y="0"/>
          <a:chExt cx="0" cy="0"/>
        </a:xfrm>
      </p:grpSpPr>
      <p:sp>
        <p:nvSpPr>
          <p:cNvPr id="199" name="Google Shape;199;g30da6fdaa7a_0_2415"/>
          <p:cNvSpPr>
            <a:spLocks noGrp="1"/>
          </p:cNvSpPr>
          <p:nvPr>
            <p:ph type="pic" idx="2"/>
          </p:nvPr>
        </p:nvSpPr>
        <p:spPr>
          <a:xfrm>
            <a:off x="837848" y="1714500"/>
            <a:ext cx="2801100" cy="3993300"/>
          </a:xfrm>
          <a:prstGeom prst="rect">
            <a:avLst/>
          </a:prstGeom>
          <a:solidFill>
            <a:srgbClr val="D8E2F3"/>
          </a:solidFill>
          <a:ln>
            <a:noFill/>
          </a:ln>
        </p:spPr>
      </p:sp>
      <p:sp>
        <p:nvSpPr>
          <p:cNvPr id="200" name="Google Shape;200;g30da6fdaa7a_0_241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201"/>
        <p:cNvGrpSpPr/>
        <p:nvPr/>
      </p:nvGrpSpPr>
      <p:grpSpPr>
        <a:xfrm>
          <a:off x="0" y="0"/>
          <a:ext cx="0" cy="0"/>
          <a:chOff x="0" y="0"/>
          <a:chExt cx="0" cy="0"/>
        </a:xfrm>
      </p:grpSpPr>
      <p:sp>
        <p:nvSpPr>
          <p:cNvPr id="202" name="Google Shape;202;g30da6fdaa7a_0_2418"/>
          <p:cNvSpPr>
            <a:spLocks noGrp="1"/>
          </p:cNvSpPr>
          <p:nvPr>
            <p:ph type="pic" idx="2"/>
          </p:nvPr>
        </p:nvSpPr>
        <p:spPr>
          <a:xfrm>
            <a:off x="2145794" y="2502967"/>
            <a:ext cx="1000200" cy="1297800"/>
          </a:xfrm>
          <a:prstGeom prst="rect">
            <a:avLst/>
          </a:prstGeom>
          <a:solidFill>
            <a:srgbClr val="D8E2F3"/>
          </a:solidFill>
          <a:ln>
            <a:noFill/>
          </a:ln>
        </p:spPr>
      </p:sp>
      <p:sp>
        <p:nvSpPr>
          <p:cNvPr id="203" name="Google Shape;203;g30da6fdaa7a_0_241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04"/>
        <p:cNvGrpSpPr/>
        <p:nvPr/>
      </p:nvGrpSpPr>
      <p:grpSpPr>
        <a:xfrm>
          <a:off x="0" y="0"/>
          <a:ext cx="0" cy="0"/>
          <a:chOff x="0" y="0"/>
          <a:chExt cx="0" cy="0"/>
        </a:xfrm>
      </p:grpSpPr>
      <p:sp>
        <p:nvSpPr>
          <p:cNvPr id="205" name="Google Shape;205;g30da6fdaa7a_0_2421"/>
          <p:cNvSpPr>
            <a:spLocks noGrp="1"/>
          </p:cNvSpPr>
          <p:nvPr>
            <p:ph type="pic" idx="2"/>
          </p:nvPr>
        </p:nvSpPr>
        <p:spPr>
          <a:xfrm>
            <a:off x="4572000" y="0"/>
            <a:ext cx="4572000" cy="2571900"/>
          </a:xfrm>
          <a:prstGeom prst="rect">
            <a:avLst/>
          </a:prstGeom>
          <a:solidFill>
            <a:srgbClr val="D8E2F3"/>
          </a:solidFill>
          <a:ln>
            <a:noFill/>
          </a:ln>
        </p:spPr>
      </p:sp>
      <p:sp>
        <p:nvSpPr>
          <p:cNvPr id="206" name="Google Shape;206;g30da6fdaa7a_0_242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07"/>
        <p:cNvGrpSpPr/>
        <p:nvPr/>
      </p:nvGrpSpPr>
      <p:grpSpPr>
        <a:xfrm>
          <a:off x="0" y="0"/>
          <a:ext cx="0" cy="0"/>
          <a:chOff x="0" y="0"/>
          <a:chExt cx="0" cy="0"/>
        </a:xfrm>
      </p:grpSpPr>
      <p:sp>
        <p:nvSpPr>
          <p:cNvPr id="208" name="Google Shape;208;g30da6fdaa7a_0_2424"/>
          <p:cNvSpPr>
            <a:spLocks noGrp="1"/>
          </p:cNvSpPr>
          <p:nvPr>
            <p:ph type="pic" idx="2"/>
          </p:nvPr>
        </p:nvSpPr>
        <p:spPr>
          <a:xfrm>
            <a:off x="820554" y="3257550"/>
            <a:ext cx="3073800" cy="1885800"/>
          </a:xfrm>
          <a:prstGeom prst="rect">
            <a:avLst/>
          </a:prstGeom>
          <a:solidFill>
            <a:srgbClr val="D8E2F3"/>
          </a:solidFill>
          <a:ln>
            <a:noFill/>
          </a:ln>
        </p:spPr>
      </p:sp>
      <p:sp>
        <p:nvSpPr>
          <p:cNvPr id="209" name="Google Shape;209;g30da6fdaa7a_0_242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210"/>
        <p:cNvGrpSpPr/>
        <p:nvPr/>
      </p:nvGrpSpPr>
      <p:grpSpPr>
        <a:xfrm>
          <a:off x="0" y="0"/>
          <a:ext cx="0" cy="0"/>
          <a:chOff x="0" y="0"/>
          <a:chExt cx="0" cy="0"/>
        </a:xfrm>
      </p:grpSpPr>
      <p:sp>
        <p:nvSpPr>
          <p:cNvPr id="211" name="Google Shape;211;g30da6fdaa7a_0_2427"/>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12"/>
        <p:cNvGrpSpPr/>
        <p:nvPr/>
      </p:nvGrpSpPr>
      <p:grpSpPr>
        <a:xfrm>
          <a:off x="0" y="0"/>
          <a:ext cx="0" cy="0"/>
          <a:chOff x="0" y="0"/>
          <a:chExt cx="0" cy="0"/>
        </a:xfrm>
      </p:grpSpPr>
      <p:sp>
        <p:nvSpPr>
          <p:cNvPr id="213" name="Google Shape;213;g30da6fdaa7a_0_2429"/>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14"/>
        <p:cNvGrpSpPr/>
        <p:nvPr/>
      </p:nvGrpSpPr>
      <p:grpSpPr>
        <a:xfrm>
          <a:off x="0" y="0"/>
          <a:ext cx="0" cy="0"/>
          <a:chOff x="0" y="0"/>
          <a:chExt cx="0" cy="0"/>
        </a:xfrm>
      </p:grpSpPr>
      <p:sp>
        <p:nvSpPr>
          <p:cNvPr id="215" name="Google Shape;215;g30da6fdaa7a_0_243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16"/>
        <p:cNvGrpSpPr/>
        <p:nvPr/>
      </p:nvGrpSpPr>
      <p:grpSpPr>
        <a:xfrm>
          <a:off x="0" y="0"/>
          <a:ext cx="0" cy="0"/>
          <a:chOff x="0" y="0"/>
          <a:chExt cx="0" cy="0"/>
        </a:xfrm>
      </p:grpSpPr>
      <p:sp>
        <p:nvSpPr>
          <p:cNvPr id="217" name="Google Shape;217;g30da6fdaa7a_0_2433"/>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218"/>
        <p:cNvGrpSpPr/>
        <p:nvPr/>
      </p:nvGrpSpPr>
      <p:grpSpPr>
        <a:xfrm>
          <a:off x="0" y="0"/>
          <a:ext cx="0" cy="0"/>
          <a:chOff x="0" y="0"/>
          <a:chExt cx="0" cy="0"/>
        </a:xfrm>
      </p:grpSpPr>
      <p:sp>
        <p:nvSpPr>
          <p:cNvPr id="219" name="Google Shape;219;g30da6fdaa7a_0_243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1 1">
  <p:cSld name="Blank">
    <p:spTree>
      <p:nvGrpSpPr>
        <p:cNvPr id="1" name="Shape 220"/>
        <p:cNvGrpSpPr/>
        <p:nvPr/>
      </p:nvGrpSpPr>
      <p:grpSpPr>
        <a:xfrm>
          <a:off x="0" y="0"/>
          <a:ext cx="0" cy="0"/>
          <a:chOff x="0" y="0"/>
          <a:chExt cx="0" cy="0"/>
        </a:xfrm>
      </p:grpSpPr>
      <p:sp>
        <p:nvSpPr>
          <p:cNvPr id="221" name="Google Shape;221;g30da6fdaa7a_0_243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22" name="Google Shape;222;g30da6fdaa7a_0_243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23" name="Google Shape;223;g30da6fdaa7a_0_2437"/>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8"/>
        <p:cNvGrpSpPr/>
        <p:nvPr/>
      </p:nvGrpSpPr>
      <p:grpSpPr>
        <a:xfrm>
          <a:off x="0" y="0"/>
          <a:ext cx="0" cy="0"/>
          <a:chOff x="0" y="0"/>
          <a:chExt cx="0" cy="0"/>
        </a:xfrm>
      </p:grpSpPr>
      <p:sp>
        <p:nvSpPr>
          <p:cNvPr id="29" name="Google Shape;29;g30da6fdaa7a_0_2245"/>
          <p:cNvSpPr>
            <a:spLocks noGrp="1"/>
          </p:cNvSpPr>
          <p:nvPr>
            <p:ph type="pic" idx="2"/>
          </p:nvPr>
        </p:nvSpPr>
        <p:spPr>
          <a:xfrm>
            <a:off x="4572000" y="0"/>
            <a:ext cx="4572000" cy="5143500"/>
          </a:xfrm>
          <a:prstGeom prst="rect">
            <a:avLst/>
          </a:prstGeom>
          <a:solidFill>
            <a:srgbClr val="D8E2F3"/>
          </a:solidFill>
          <a:ln>
            <a:noFill/>
          </a:ln>
        </p:spPr>
      </p:sp>
      <p:sp>
        <p:nvSpPr>
          <p:cNvPr id="30" name="Google Shape;30;g30da6fdaa7a_0_224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224"/>
        <p:cNvGrpSpPr/>
        <p:nvPr/>
      </p:nvGrpSpPr>
      <p:grpSpPr>
        <a:xfrm>
          <a:off x="0" y="0"/>
          <a:ext cx="0" cy="0"/>
          <a:chOff x="0" y="0"/>
          <a:chExt cx="0" cy="0"/>
        </a:xfrm>
      </p:grpSpPr>
      <p:sp>
        <p:nvSpPr>
          <p:cNvPr id="225" name="Google Shape;225;g30da6fdaa7a_0_2441"/>
          <p:cNvSpPr txBox="1">
            <a:spLocks noGrp="1"/>
          </p:cNvSpPr>
          <p:nvPr>
            <p:ph type="ctrTitle"/>
          </p:nvPr>
        </p:nvSpPr>
        <p:spPr>
          <a:xfrm>
            <a:off x="311708" y="744575"/>
            <a:ext cx="8520600" cy="2052600"/>
          </a:xfrm>
          <a:prstGeom prst="rect">
            <a:avLst/>
          </a:prstGeom>
          <a:noFill/>
          <a:ln>
            <a:noFill/>
          </a:ln>
        </p:spPr>
        <p:txBody>
          <a:bodyPr spcFirstLastPara="1" wrap="square" lIns="34300" tIns="17150" rIns="34300" bIns="17150" anchor="b" anchorCtr="0">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26" name="Google Shape;226;g30da6fdaa7a_0_2441"/>
          <p:cNvSpPr txBox="1">
            <a:spLocks noGrp="1"/>
          </p:cNvSpPr>
          <p:nvPr>
            <p:ph type="subTitle" idx="1"/>
          </p:nvPr>
        </p:nvSpPr>
        <p:spPr>
          <a:xfrm>
            <a:off x="311700" y="2834125"/>
            <a:ext cx="8520600" cy="792600"/>
          </a:xfrm>
          <a:prstGeom prst="rect">
            <a:avLst/>
          </a:prstGeom>
          <a:noFill/>
          <a:ln>
            <a:noFill/>
          </a:ln>
        </p:spPr>
        <p:txBody>
          <a:bodyPr spcFirstLastPara="1" wrap="square" lIns="34300" tIns="17150" rIns="34300" bIns="17150"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227" name="Google Shape;227;g30da6fdaa7a_0_2441"/>
          <p:cNvSpPr txBox="1">
            <a:spLocks noGrp="1"/>
          </p:cNvSpPr>
          <p:nvPr>
            <p:ph type="sldNum" idx="12"/>
          </p:nvPr>
        </p:nvSpPr>
        <p:spPr>
          <a:xfrm>
            <a:off x="8472458" y="4663217"/>
            <a:ext cx="548700" cy="393600"/>
          </a:xfrm>
          <a:prstGeom prst="rect">
            <a:avLst/>
          </a:prstGeom>
          <a:noFill/>
          <a:ln>
            <a:noFill/>
          </a:ln>
        </p:spPr>
        <p:txBody>
          <a:bodyPr spcFirstLastPara="1" wrap="square" lIns="34300" tIns="17150" rIns="34300" bIns="1715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8"/>
        <p:cNvGrpSpPr/>
        <p:nvPr/>
      </p:nvGrpSpPr>
      <p:grpSpPr>
        <a:xfrm>
          <a:off x="0" y="0"/>
          <a:ext cx="0" cy="0"/>
          <a:chOff x="0" y="0"/>
          <a:chExt cx="0" cy="0"/>
        </a:xfrm>
      </p:grpSpPr>
      <p:sp>
        <p:nvSpPr>
          <p:cNvPr id="229" name="Google Shape;229;g30da6fdaa7a_0_2445"/>
          <p:cNvSpPr txBox="1">
            <a:spLocks noGrp="1"/>
          </p:cNvSpPr>
          <p:nvPr>
            <p:ph type="title"/>
          </p:nvPr>
        </p:nvSpPr>
        <p:spPr>
          <a:xfrm>
            <a:off x="469869" y="416941"/>
            <a:ext cx="6246900" cy="539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33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30" name="Google Shape;230;g30da6fdaa7a_0_2445"/>
          <p:cNvSpPr txBox="1">
            <a:spLocks noGrp="1"/>
          </p:cNvSpPr>
          <p:nvPr>
            <p:ph type="body" idx="1"/>
          </p:nvPr>
        </p:nvSpPr>
        <p:spPr>
          <a:xfrm>
            <a:off x="4599025" y="2139011"/>
            <a:ext cx="3786300" cy="14760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800"/>
              </a:spcBef>
              <a:spcAft>
                <a:spcPts val="0"/>
              </a:spcAft>
              <a:buSzPts val="2100"/>
              <a:buNone/>
              <a:defRPr b="0" i="0">
                <a:solidFill>
                  <a:schemeClr val="dk1"/>
                </a:solidFill>
              </a:defRPr>
            </a:lvl1pPr>
            <a:lvl2pPr marL="914400" lvl="1" indent="-228600" algn="l">
              <a:lnSpc>
                <a:spcPct val="90000"/>
              </a:lnSpc>
              <a:spcBef>
                <a:spcPts val="400"/>
              </a:spcBef>
              <a:spcAft>
                <a:spcPts val="0"/>
              </a:spcAft>
              <a:buSzPts val="1800"/>
              <a:buNone/>
              <a:defRPr/>
            </a:lvl2pPr>
            <a:lvl3pPr marL="1371600" lvl="2" indent="-228600" algn="l">
              <a:lnSpc>
                <a:spcPct val="90000"/>
              </a:lnSpc>
              <a:spcBef>
                <a:spcPts val="400"/>
              </a:spcBef>
              <a:spcAft>
                <a:spcPts val="0"/>
              </a:spcAft>
              <a:buSzPts val="1500"/>
              <a:buNone/>
              <a:defRPr/>
            </a:lvl3pPr>
            <a:lvl4pPr marL="1828800" lvl="3" indent="-228600" algn="l">
              <a:lnSpc>
                <a:spcPct val="90000"/>
              </a:lnSpc>
              <a:spcBef>
                <a:spcPts val="400"/>
              </a:spcBef>
              <a:spcAft>
                <a:spcPts val="0"/>
              </a:spcAft>
              <a:buSzPts val="1300"/>
              <a:buNone/>
              <a:defRPr/>
            </a:lvl4pPr>
            <a:lvl5pPr marL="2286000" lvl="4" indent="-228600" algn="l">
              <a:lnSpc>
                <a:spcPct val="90000"/>
              </a:lnSpc>
              <a:spcBef>
                <a:spcPts val="400"/>
              </a:spcBef>
              <a:spcAft>
                <a:spcPts val="0"/>
              </a:spcAft>
              <a:buSzPts val="1300"/>
              <a:buNone/>
              <a:defRPr/>
            </a:lvl5pPr>
            <a:lvl6pPr marL="2743200" lvl="5" indent="-228600" algn="l">
              <a:lnSpc>
                <a:spcPct val="90000"/>
              </a:lnSpc>
              <a:spcBef>
                <a:spcPts val="400"/>
              </a:spcBef>
              <a:spcAft>
                <a:spcPts val="0"/>
              </a:spcAft>
              <a:buSzPts val="1300"/>
              <a:buNone/>
              <a:defRPr/>
            </a:lvl6pPr>
            <a:lvl7pPr marL="3200400" lvl="6" indent="-228600" algn="l">
              <a:lnSpc>
                <a:spcPct val="90000"/>
              </a:lnSpc>
              <a:spcBef>
                <a:spcPts val="400"/>
              </a:spcBef>
              <a:spcAft>
                <a:spcPts val="0"/>
              </a:spcAft>
              <a:buSzPts val="1300"/>
              <a:buNone/>
              <a:defRPr/>
            </a:lvl7pPr>
            <a:lvl8pPr marL="3657600" lvl="7" indent="-228600" algn="l">
              <a:lnSpc>
                <a:spcPct val="90000"/>
              </a:lnSpc>
              <a:spcBef>
                <a:spcPts val="400"/>
              </a:spcBef>
              <a:spcAft>
                <a:spcPts val="0"/>
              </a:spcAft>
              <a:buSzPts val="1300"/>
              <a:buNone/>
              <a:defRPr/>
            </a:lvl8pPr>
            <a:lvl9pPr marL="4114800" lvl="8" indent="-228600" algn="l">
              <a:lnSpc>
                <a:spcPct val="90000"/>
              </a:lnSpc>
              <a:spcBef>
                <a:spcPts val="400"/>
              </a:spcBef>
              <a:spcAft>
                <a:spcPts val="0"/>
              </a:spcAft>
              <a:buSzPts val="1300"/>
              <a:buNone/>
              <a:defRPr/>
            </a:lvl9pPr>
          </a:lstStyle>
          <a:p>
            <a:endParaRPr/>
          </a:p>
        </p:txBody>
      </p:sp>
      <p:sp>
        <p:nvSpPr>
          <p:cNvPr id="231" name="Google Shape;231;g30da6fdaa7a_0_244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32" name="Google Shape;232;g30da6fdaa7a_0_244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33" name="Google Shape;233;g30da6fdaa7a_0_2445"/>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ing, Sub Heading, 3 Column Text 2">
  <p:cSld name="1_Title, 3 Column Text 2">
    <p:spTree>
      <p:nvGrpSpPr>
        <p:cNvPr id="1" name="Shape 234"/>
        <p:cNvGrpSpPr/>
        <p:nvPr/>
      </p:nvGrpSpPr>
      <p:grpSpPr>
        <a:xfrm>
          <a:off x="0" y="0"/>
          <a:ext cx="0" cy="0"/>
          <a:chOff x="0" y="0"/>
          <a:chExt cx="0" cy="0"/>
        </a:xfrm>
      </p:grpSpPr>
      <p:sp>
        <p:nvSpPr>
          <p:cNvPr id="235" name="Google Shape;235;g30da6fdaa7a_0_2451"/>
          <p:cNvSpPr txBox="1">
            <a:spLocks noGrp="1"/>
          </p:cNvSpPr>
          <p:nvPr>
            <p:ph type="body" idx="1"/>
          </p:nvPr>
        </p:nvSpPr>
        <p:spPr>
          <a:xfrm>
            <a:off x="280492"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236" name="Google Shape;236;g30da6fdaa7a_0_2451"/>
          <p:cNvSpPr txBox="1">
            <a:spLocks noGrp="1"/>
          </p:cNvSpPr>
          <p:nvPr>
            <p:ph type="body" idx="2"/>
          </p:nvPr>
        </p:nvSpPr>
        <p:spPr>
          <a:xfrm>
            <a:off x="3190654"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237" name="Google Shape;237;g30da6fdaa7a_0_2451"/>
          <p:cNvSpPr txBox="1">
            <a:spLocks noGrp="1"/>
          </p:cNvSpPr>
          <p:nvPr>
            <p:ph type="body" idx="3"/>
          </p:nvPr>
        </p:nvSpPr>
        <p:spPr>
          <a:xfrm>
            <a:off x="6100817"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238" name="Google Shape;238;g30da6fdaa7a_0_2451"/>
          <p:cNvSpPr txBox="1">
            <a:spLocks noGrp="1"/>
          </p:cNvSpPr>
          <p:nvPr>
            <p:ph type="subTitle" idx="4"/>
          </p:nvPr>
        </p:nvSpPr>
        <p:spPr>
          <a:xfrm>
            <a:off x="2961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239" name="Google Shape;239;g30da6fdaa7a_0_2451"/>
          <p:cNvSpPr txBox="1">
            <a:spLocks noGrp="1"/>
          </p:cNvSpPr>
          <p:nvPr>
            <p:ph type="subTitle" idx="5"/>
          </p:nvPr>
        </p:nvSpPr>
        <p:spPr>
          <a:xfrm>
            <a:off x="31836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240" name="Google Shape;240;g30da6fdaa7a_0_2451"/>
          <p:cNvSpPr txBox="1">
            <a:spLocks noGrp="1"/>
          </p:cNvSpPr>
          <p:nvPr>
            <p:ph type="subTitle" idx="6"/>
          </p:nvPr>
        </p:nvSpPr>
        <p:spPr>
          <a:xfrm>
            <a:off x="6116425"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241" name="Google Shape;241;g30da6fdaa7a_0_2451"/>
          <p:cNvSpPr txBox="1">
            <a:spLocks noGrp="1"/>
          </p:cNvSpPr>
          <p:nvPr>
            <p:ph type="body" idx="7"/>
          </p:nvPr>
        </p:nvSpPr>
        <p:spPr>
          <a:xfrm>
            <a:off x="0" y="659567"/>
            <a:ext cx="5516400" cy="464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000">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242" name="Google Shape;242;g30da6fdaa7a_0_2451"/>
          <p:cNvSpPr txBox="1">
            <a:spLocks noGrp="1"/>
          </p:cNvSpPr>
          <p:nvPr>
            <p:ph type="body" idx="8"/>
          </p:nvPr>
        </p:nvSpPr>
        <p:spPr>
          <a:xfrm>
            <a:off x="0" y="195055"/>
            <a:ext cx="5516400" cy="464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243" name="Google Shape;243;g30da6fdaa7a_0_2451"/>
          <p:cNvCxnSpPr/>
          <p:nvPr/>
        </p:nvCxnSpPr>
        <p:spPr>
          <a:xfrm>
            <a:off x="296100"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244" name="Google Shape;244;g30da6fdaa7a_0_2451"/>
          <p:cNvCxnSpPr/>
          <p:nvPr/>
        </p:nvCxnSpPr>
        <p:spPr>
          <a:xfrm>
            <a:off x="3183600"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245" name="Google Shape;245;g30da6fdaa7a_0_2451"/>
          <p:cNvCxnSpPr/>
          <p:nvPr/>
        </p:nvCxnSpPr>
        <p:spPr>
          <a:xfrm>
            <a:off x="6116425"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246" name="Google Shape;246;g30da6fdaa7a_0_2451"/>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247" name="Google Shape;247;g30da6fdaa7a_0_2451"/>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248" name="Google Shape;248;g30da6fdaa7a_0_245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49"/>
        <p:cNvGrpSpPr/>
        <p:nvPr/>
      </p:nvGrpSpPr>
      <p:grpSpPr>
        <a:xfrm>
          <a:off x="0" y="0"/>
          <a:ext cx="0" cy="0"/>
          <a:chOff x="0" y="0"/>
          <a:chExt cx="0" cy="0"/>
        </a:xfrm>
      </p:grpSpPr>
      <p:pic>
        <p:nvPicPr>
          <p:cNvPr id="250" name="Google Shape;250;g30da6fdaa7a_0_2471" descr="preencode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251" name="Google Shape;251;g30da6fdaa7a_0_247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EFAULT 1">
  <p:cSld name="DEFAULT_1">
    <p:bg>
      <p:bgPr>
        <a:solidFill>
          <a:schemeClr val="lt1"/>
        </a:solidFill>
        <a:effectLst/>
      </p:bgPr>
    </p:bg>
    <p:spTree>
      <p:nvGrpSpPr>
        <p:cNvPr id="1" name="Shape 252"/>
        <p:cNvGrpSpPr/>
        <p:nvPr/>
      </p:nvGrpSpPr>
      <p:grpSpPr>
        <a:xfrm>
          <a:off x="0" y="0"/>
          <a:ext cx="0" cy="0"/>
          <a:chOff x="0" y="0"/>
          <a:chExt cx="0" cy="0"/>
        </a:xfrm>
      </p:grpSpPr>
      <p:pic>
        <p:nvPicPr>
          <p:cNvPr id="253" name="Google Shape;253;g30da6fdaa7a_0_2474" descr="preencode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254" name="Google Shape;254;g30da6fdaa7a_0_2474"/>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p:cSld name="Section Title">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g30da6fdaa7a_0_2477"/>
          <p:cNvSpPr txBox="1">
            <a:spLocks noGrp="1"/>
          </p:cNvSpPr>
          <p:nvPr>
            <p:ph type="title"/>
          </p:nvPr>
        </p:nvSpPr>
        <p:spPr>
          <a:xfrm>
            <a:off x="311700" y="1986975"/>
            <a:ext cx="8520600" cy="1169700"/>
          </a:xfrm>
          <a:prstGeom prst="rect">
            <a:avLst/>
          </a:prstGeom>
          <a:noFill/>
          <a:ln>
            <a:noFill/>
          </a:ln>
        </p:spPr>
        <p:txBody>
          <a:bodyPr spcFirstLastPara="1" wrap="square" lIns="274300" tIns="274300" rIns="274300" bIns="274300" anchor="ctr" anchorCtr="0">
            <a:spAutoFit/>
          </a:bodyPr>
          <a:lstStyle>
            <a:lvl1pPr lvl="0" algn="ctr">
              <a:lnSpc>
                <a:spcPct val="100000"/>
              </a:lnSpc>
              <a:spcBef>
                <a:spcPts val="0"/>
              </a:spcBef>
              <a:spcAft>
                <a:spcPts val="0"/>
              </a:spcAft>
              <a:buClr>
                <a:srgbClr val="19152F"/>
              </a:buClr>
              <a:buSzPts val="4800"/>
              <a:buNone/>
              <a:defRPr sz="40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7" name="Google Shape;257;g30da6fdaa7a_0_2477"/>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58"/>
        <p:cNvGrpSpPr/>
        <p:nvPr/>
      </p:nvGrpSpPr>
      <p:grpSpPr>
        <a:xfrm>
          <a:off x="0" y="0"/>
          <a:ext cx="0" cy="0"/>
          <a:chOff x="0" y="0"/>
          <a:chExt cx="0" cy="0"/>
        </a:xfrm>
      </p:grpSpPr>
      <p:sp>
        <p:nvSpPr>
          <p:cNvPr id="259" name="Google Shape;259;g30da6fdaa7a_0_2480"/>
          <p:cNvSpPr txBox="1">
            <a:spLocks noGrp="1"/>
          </p:cNvSpPr>
          <p:nvPr>
            <p:ph type="title"/>
          </p:nvPr>
        </p:nvSpPr>
        <p:spPr>
          <a:xfrm>
            <a:off x="469869" y="416941"/>
            <a:ext cx="6246900" cy="5394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3300"/>
              <a:buNone/>
              <a:defRPr sz="1800" b="0" i="0">
                <a:solidFill>
                  <a:schemeClr val="dk1"/>
                </a:solidFill>
                <a:latin typeface="Oswald"/>
                <a:ea typeface="Oswald"/>
                <a:cs typeface="Oswald"/>
                <a:sym typeface="Oswa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60" name="Google Shape;260;g30da6fdaa7a_0_248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61" name="Google Shape;261;g30da6fdaa7a_0_248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a:solidFill>
                  <a:srgbClr val="888888"/>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62" name="Google Shape;262;g30da6fdaa7a_0_2480"/>
          <p:cNvSpPr txBox="1">
            <a:spLocks noGrp="1"/>
          </p:cNvSpPr>
          <p:nvPr>
            <p:ph type="sldNum" idx="12"/>
          </p:nvPr>
        </p:nvSpPr>
        <p:spPr>
          <a:xfrm>
            <a:off x="8837188" y="4410447"/>
            <a:ext cx="153600" cy="1386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
  <p:cSld name="Heading &amp; Body Text">
    <p:spTree>
      <p:nvGrpSpPr>
        <p:cNvPr id="1" name="Shape 263"/>
        <p:cNvGrpSpPr/>
        <p:nvPr/>
      </p:nvGrpSpPr>
      <p:grpSpPr>
        <a:xfrm>
          <a:off x="0" y="0"/>
          <a:ext cx="0" cy="0"/>
          <a:chOff x="0" y="0"/>
          <a:chExt cx="0" cy="0"/>
        </a:xfrm>
      </p:grpSpPr>
      <p:pic>
        <p:nvPicPr>
          <p:cNvPr id="264" name="Google Shape;264;g30da6fdaa7a_0_2485"/>
          <p:cNvPicPr preferRelativeResize="0"/>
          <p:nvPr/>
        </p:nvPicPr>
        <p:blipFill rotWithShape="1">
          <a:blip r:embed="rId2">
            <a:alphaModFix/>
          </a:blip>
          <a:srcRect/>
          <a:stretch/>
        </p:blipFill>
        <p:spPr>
          <a:xfrm>
            <a:off x="8725823" y="4875275"/>
            <a:ext cx="212340" cy="130194"/>
          </a:xfrm>
          <a:prstGeom prst="rect">
            <a:avLst/>
          </a:prstGeom>
          <a:noFill/>
          <a:ln>
            <a:noFill/>
          </a:ln>
        </p:spPr>
      </p:pic>
      <p:sp>
        <p:nvSpPr>
          <p:cNvPr id="265" name="Google Shape;265;g30da6fdaa7a_0_2485"/>
          <p:cNvSpPr txBox="1">
            <a:spLocks noGrp="1"/>
          </p:cNvSpPr>
          <p:nvPr>
            <p:ph type="body" idx="1"/>
          </p:nvPr>
        </p:nvSpPr>
        <p:spPr>
          <a:xfrm>
            <a:off x="311700" y="1324125"/>
            <a:ext cx="8520600" cy="3416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800"/>
              <a:buFont typeface="Arial"/>
              <a:buNone/>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6" name="Google Shape;266;g30da6fdaa7a_0_2485"/>
          <p:cNvSpPr txBox="1">
            <a:spLocks noGrp="1"/>
          </p:cNvSpPr>
          <p:nvPr>
            <p:ph type="body" idx="2"/>
          </p:nvPr>
        </p:nvSpPr>
        <p:spPr>
          <a:xfrm>
            <a:off x="0" y="194870"/>
            <a:ext cx="55164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SzPts val="1800"/>
              <a:buNone/>
              <a:defRPr sz="2800" b="0" i="0" u="none" strike="noStrike" cap="none">
                <a:solidFill>
                  <a:schemeClr val="lt1"/>
                </a:solidFill>
                <a:latin typeface="Oswald"/>
                <a:ea typeface="Oswald"/>
                <a:cs typeface="Oswald"/>
                <a:sym typeface="Oswald"/>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cxnSp>
        <p:nvCxnSpPr>
          <p:cNvPr id="267" name="Google Shape;267;g30da6fdaa7a_0_2485"/>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268" name="Google Shape;268;g30da6fdaa7a_0_2485"/>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269" name="Google Shape;269;g30da6fdaa7a_0_248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270"/>
        <p:cNvGrpSpPr/>
        <p:nvPr/>
      </p:nvGrpSpPr>
      <p:grpSpPr>
        <a:xfrm>
          <a:off x="0" y="0"/>
          <a:ext cx="0" cy="0"/>
          <a:chOff x="0" y="0"/>
          <a:chExt cx="0" cy="0"/>
        </a:xfrm>
      </p:grpSpPr>
      <p:sp>
        <p:nvSpPr>
          <p:cNvPr id="271" name="Google Shape;271;g30da6fdaa7a_0_249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72" name="Google Shape;272;g30da6fdaa7a_0_249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73" name="Google Shape;273;g30da6fdaa7a_0_249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5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74" name="Google Shape;274;g30da6fdaa7a_0_249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5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75" name="Google Shape;275;g30da6fdaa7a_0_249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2"/>
        <p:cNvGrpSpPr/>
        <p:nvPr/>
      </p:nvGrpSpPr>
      <p:grpSpPr>
        <a:xfrm>
          <a:off x="0" y="0"/>
          <a:ext cx="0" cy="0"/>
          <a:chOff x="0" y="0"/>
          <a:chExt cx="0" cy="0"/>
        </a:xfrm>
      </p:grpSpPr>
      <p:sp>
        <p:nvSpPr>
          <p:cNvPr id="283" name="Google Shape;283;g336efd7fe28_0_12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4" name="Google Shape;284;g336efd7fe28_0_12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5" name="Google Shape;285;g336efd7fe28_0_12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31"/>
        <p:cNvGrpSpPr/>
        <p:nvPr/>
      </p:nvGrpSpPr>
      <p:grpSpPr>
        <a:xfrm>
          <a:off x="0" y="0"/>
          <a:ext cx="0" cy="0"/>
          <a:chOff x="0" y="0"/>
          <a:chExt cx="0" cy="0"/>
        </a:xfrm>
      </p:grpSpPr>
      <p:sp>
        <p:nvSpPr>
          <p:cNvPr id="32" name="Google Shape;32;g30da6fdaa7a_0_2248"/>
          <p:cNvSpPr>
            <a:spLocks noGrp="1"/>
          </p:cNvSpPr>
          <p:nvPr>
            <p:ph type="pic" idx="2"/>
          </p:nvPr>
        </p:nvSpPr>
        <p:spPr>
          <a:xfrm>
            <a:off x="6295283" y="0"/>
            <a:ext cx="2848800" cy="5143500"/>
          </a:xfrm>
          <a:prstGeom prst="rect">
            <a:avLst/>
          </a:prstGeom>
          <a:solidFill>
            <a:srgbClr val="D8E2F3"/>
          </a:solidFill>
          <a:ln>
            <a:noFill/>
          </a:ln>
        </p:spPr>
      </p:sp>
      <p:sp>
        <p:nvSpPr>
          <p:cNvPr id="33" name="Google Shape;33;g30da6fdaa7a_0_224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sp>
        <p:nvSpPr>
          <p:cNvPr id="287" name="Google Shape;287;g336efd7fe28_0_127"/>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8" name="Google Shape;288;g336efd7fe28_0_127"/>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289" name="Google Shape;289;g336efd7fe28_0_12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0" name="Google Shape;290;g336efd7fe28_0_12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1" name="Google Shape;291;g336efd7fe28_0_12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2"/>
        <p:cNvGrpSpPr/>
        <p:nvPr/>
      </p:nvGrpSpPr>
      <p:grpSpPr>
        <a:xfrm>
          <a:off x="0" y="0"/>
          <a:ext cx="0" cy="0"/>
          <a:chOff x="0" y="0"/>
          <a:chExt cx="0" cy="0"/>
        </a:xfrm>
      </p:grpSpPr>
      <p:sp>
        <p:nvSpPr>
          <p:cNvPr id="293" name="Google Shape;293;g336efd7fe28_0_13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4" name="Google Shape;294;g336efd7fe28_0_133"/>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295" name="Google Shape;295;g336efd7fe28_0_13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6" name="Google Shape;296;g336efd7fe28_0_13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7" name="Google Shape;297;g336efd7fe28_0_13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8"/>
        <p:cNvGrpSpPr/>
        <p:nvPr/>
      </p:nvGrpSpPr>
      <p:grpSpPr>
        <a:xfrm>
          <a:off x="0" y="0"/>
          <a:ext cx="0" cy="0"/>
          <a:chOff x="0" y="0"/>
          <a:chExt cx="0" cy="0"/>
        </a:xfrm>
      </p:grpSpPr>
      <p:sp>
        <p:nvSpPr>
          <p:cNvPr id="299" name="Google Shape;299;g336efd7fe28_0_139"/>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0" name="Google Shape;300;g336efd7fe28_0_139"/>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301" name="Google Shape;301;g336efd7fe28_0_13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2" name="Google Shape;302;g336efd7fe28_0_13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3" name="Google Shape;303;g336efd7fe28_0_13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4"/>
        <p:cNvGrpSpPr/>
        <p:nvPr/>
      </p:nvGrpSpPr>
      <p:grpSpPr>
        <a:xfrm>
          <a:off x="0" y="0"/>
          <a:ext cx="0" cy="0"/>
          <a:chOff x="0" y="0"/>
          <a:chExt cx="0" cy="0"/>
        </a:xfrm>
      </p:grpSpPr>
      <p:sp>
        <p:nvSpPr>
          <p:cNvPr id="305" name="Google Shape;305;g336efd7fe28_0_14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6" name="Google Shape;306;g336efd7fe28_0_145"/>
          <p:cNvSpPr txBox="1">
            <a:spLocks noGrp="1"/>
          </p:cNvSpPr>
          <p:nvPr>
            <p:ph type="body" idx="1"/>
          </p:nvPr>
        </p:nvSpPr>
        <p:spPr>
          <a:xfrm>
            <a:off x="2286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07" name="Google Shape;307;g336efd7fe28_0_145"/>
          <p:cNvSpPr txBox="1">
            <a:spLocks noGrp="1"/>
          </p:cNvSpPr>
          <p:nvPr>
            <p:ph type="body" idx="2"/>
          </p:nvPr>
        </p:nvSpPr>
        <p:spPr>
          <a:xfrm>
            <a:off x="23241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08" name="Google Shape;308;g336efd7fe28_0_14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9" name="Google Shape;309;g336efd7fe28_0_14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0" name="Google Shape;310;g336efd7fe28_0_14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1"/>
        <p:cNvGrpSpPr/>
        <p:nvPr/>
      </p:nvGrpSpPr>
      <p:grpSpPr>
        <a:xfrm>
          <a:off x="0" y="0"/>
          <a:ext cx="0" cy="0"/>
          <a:chOff x="0" y="0"/>
          <a:chExt cx="0" cy="0"/>
        </a:xfrm>
      </p:grpSpPr>
      <p:sp>
        <p:nvSpPr>
          <p:cNvPr id="312" name="Google Shape;312;g336efd7fe28_0_15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3" name="Google Shape;313;g336efd7fe28_0_152"/>
          <p:cNvSpPr txBox="1">
            <a:spLocks noGrp="1"/>
          </p:cNvSpPr>
          <p:nvPr>
            <p:ph type="body" idx="1"/>
          </p:nvPr>
        </p:nvSpPr>
        <p:spPr>
          <a:xfrm>
            <a:off x="228600" y="767556"/>
            <a:ext cx="2020200" cy="3201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314" name="Google Shape;314;g336efd7fe28_0_152"/>
          <p:cNvSpPr txBox="1">
            <a:spLocks noGrp="1"/>
          </p:cNvSpPr>
          <p:nvPr>
            <p:ph type="body" idx="2"/>
          </p:nvPr>
        </p:nvSpPr>
        <p:spPr>
          <a:xfrm>
            <a:off x="228600" y="1087438"/>
            <a:ext cx="2020200" cy="19758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315" name="Google Shape;315;g336efd7fe28_0_152"/>
          <p:cNvSpPr txBox="1">
            <a:spLocks noGrp="1"/>
          </p:cNvSpPr>
          <p:nvPr>
            <p:ph type="body" idx="3"/>
          </p:nvPr>
        </p:nvSpPr>
        <p:spPr>
          <a:xfrm>
            <a:off x="2322513" y="767556"/>
            <a:ext cx="2021100" cy="320100"/>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316" name="Google Shape;316;g336efd7fe28_0_152"/>
          <p:cNvSpPr txBox="1">
            <a:spLocks noGrp="1"/>
          </p:cNvSpPr>
          <p:nvPr>
            <p:ph type="body" idx="4"/>
          </p:nvPr>
        </p:nvSpPr>
        <p:spPr>
          <a:xfrm>
            <a:off x="2322513" y="1087438"/>
            <a:ext cx="2021100" cy="19758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317" name="Google Shape;317;g336efd7fe28_0_15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8" name="Google Shape;318;g336efd7fe28_0_15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9" name="Google Shape;319;g336efd7fe28_0_15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0"/>
        <p:cNvGrpSpPr/>
        <p:nvPr/>
      </p:nvGrpSpPr>
      <p:grpSpPr>
        <a:xfrm>
          <a:off x="0" y="0"/>
          <a:ext cx="0" cy="0"/>
          <a:chOff x="0" y="0"/>
          <a:chExt cx="0" cy="0"/>
        </a:xfrm>
      </p:grpSpPr>
      <p:sp>
        <p:nvSpPr>
          <p:cNvPr id="321" name="Google Shape;321;g336efd7fe28_0_16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22" name="Google Shape;322;g336efd7fe28_0_16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23" name="Google Shape;323;g336efd7fe28_0_16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24" name="Google Shape;324;g336efd7fe28_0_16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5"/>
        <p:cNvGrpSpPr/>
        <p:nvPr/>
      </p:nvGrpSpPr>
      <p:grpSpPr>
        <a:xfrm>
          <a:off x="0" y="0"/>
          <a:ext cx="0" cy="0"/>
          <a:chOff x="0" y="0"/>
          <a:chExt cx="0" cy="0"/>
        </a:xfrm>
      </p:grpSpPr>
      <p:sp>
        <p:nvSpPr>
          <p:cNvPr id="326" name="Google Shape;326;g336efd7fe28_0_166"/>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27" name="Google Shape;327;g336efd7fe28_0_166"/>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328" name="Google Shape;328;g336efd7fe28_0_166"/>
          <p:cNvSpPr txBox="1">
            <a:spLocks noGrp="1"/>
          </p:cNvSpPr>
          <p:nvPr>
            <p:ph type="body" idx="2"/>
          </p:nvPr>
        </p:nvSpPr>
        <p:spPr>
          <a:xfrm>
            <a:off x="228600" y="717550"/>
            <a:ext cx="1504200" cy="23457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329" name="Google Shape;329;g336efd7fe28_0_16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30" name="Google Shape;330;g336efd7fe28_0_16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31" name="Google Shape;331;g336efd7fe28_0_16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2"/>
        <p:cNvGrpSpPr/>
        <p:nvPr/>
      </p:nvGrpSpPr>
      <p:grpSpPr>
        <a:xfrm>
          <a:off x="0" y="0"/>
          <a:ext cx="0" cy="0"/>
          <a:chOff x="0" y="0"/>
          <a:chExt cx="0" cy="0"/>
        </a:xfrm>
      </p:grpSpPr>
      <p:sp>
        <p:nvSpPr>
          <p:cNvPr id="333" name="Google Shape;333;g336efd7fe28_0_173"/>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34" name="Google Shape;334;g336efd7fe28_0_173"/>
          <p:cNvSpPr>
            <a:spLocks noGrp="1"/>
          </p:cNvSpPr>
          <p:nvPr>
            <p:ph type="pic" idx="2"/>
          </p:nvPr>
        </p:nvSpPr>
        <p:spPr>
          <a:xfrm>
            <a:off x="896144" y="306388"/>
            <a:ext cx="2743200" cy="2057400"/>
          </a:xfrm>
          <a:prstGeom prst="rect">
            <a:avLst/>
          </a:prstGeom>
          <a:noFill/>
          <a:ln>
            <a:noFill/>
          </a:ln>
        </p:spPr>
      </p:sp>
      <p:sp>
        <p:nvSpPr>
          <p:cNvPr id="335" name="Google Shape;335;g336efd7fe28_0_173"/>
          <p:cNvSpPr txBox="1">
            <a:spLocks noGrp="1"/>
          </p:cNvSpPr>
          <p:nvPr>
            <p:ph type="body" idx="1"/>
          </p:nvPr>
        </p:nvSpPr>
        <p:spPr>
          <a:xfrm>
            <a:off x="896144" y="2683669"/>
            <a:ext cx="2743200" cy="402600"/>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336" name="Google Shape;336;g336efd7fe28_0_17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37" name="Google Shape;337;g336efd7fe28_0_17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38" name="Google Shape;338;g336efd7fe28_0_17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9"/>
        <p:cNvGrpSpPr/>
        <p:nvPr/>
      </p:nvGrpSpPr>
      <p:grpSpPr>
        <a:xfrm>
          <a:off x="0" y="0"/>
          <a:ext cx="0" cy="0"/>
          <a:chOff x="0" y="0"/>
          <a:chExt cx="0" cy="0"/>
        </a:xfrm>
      </p:grpSpPr>
      <p:sp>
        <p:nvSpPr>
          <p:cNvPr id="340" name="Google Shape;340;g336efd7fe28_0_18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1" name="Google Shape;341;g336efd7fe28_0_180"/>
          <p:cNvSpPr txBox="1">
            <a:spLocks noGrp="1"/>
          </p:cNvSpPr>
          <p:nvPr>
            <p:ph type="body" idx="1"/>
          </p:nvPr>
        </p:nvSpPr>
        <p:spPr>
          <a:xfrm rot="5400000">
            <a:off x="1154400" y="-125700"/>
            <a:ext cx="2263200"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342" name="Google Shape;342;g336efd7fe28_0_18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3" name="Google Shape;343;g336efd7fe28_0_18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4" name="Google Shape;344;g336efd7fe28_0_18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5"/>
        <p:cNvGrpSpPr/>
        <p:nvPr/>
      </p:nvGrpSpPr>
      <p:grpSpPr>
        <a:xfrm>
          <a:off x="0" y="0"/>
          <a:ext cx="0" cy="0"/>
          <a:chOff x="0" y="0"/>
          <a:chExt cx="0" cy="0"/>
        </a:xfrm>
      </p:grpSpPr>
      <p:sp>
        <p:nvSpPr>
          <p:cNvPr id="346" name="Google Shape;346;g336efd7fe28_0_186"/>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7" name="Google Shape;347;g336efd7fe28_0_186"/>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348" name="Google Shape;348;g336efd7fe28_0_18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9" name="Google Shape;349;g336efd7fe28_0_18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50" name="Google Shape;350;g336efd7fe28_0_18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34"/>
        <p:cNvGrpSpPr/>
        <p:nvPr/>
      </p:nvGrpSpPr>
      <p:grpSpPr>
        <a:xfrm>
          <a:off x="0" y="0"/>
          <a:ext cx="0" cy="0"/>
          <a:chOff x="0" y="0"/>
          <a:chExt cx="0" cy="0"/>
        </a:xfrm>
      </p:grpSpPr>
      <p:sp>
        <p:nvSpPr>
          <p:cNvPr id="35" name="Google Shape;35;g30da6fdaa7a_0_2251"/>
          <p:cNvSpPr>
            <a:spLocks noGrp="1"/>
          </p:cNvSpPr>
          <p:nvPr>
            <p:ph type="pic" idx="2"/>
          </p:nvPr>
        </p:nvSpPr>
        <p:spPr>
          <a:xfrm>
            <a:off x="6280992" y="864394"/>
            <a:ext cx="2393700" cy="3743400"/>
          </a:xfrm>
          <a:prstGeom prst="rect">
            <a:avLst/>
          </a:prstGeom>
          <a:solidFill>
            <a:srgbClr val="D8E2F3"/>
          </a:solidFill>
          <a:ln>
            <a:noFill/>
          </a:ln>
        </p:spPr>
      </p:sp>
      <p:sp>
        <p:nvSpPr>
          <p:cNvPr id="36" name="Google Shape;36;g30da6fdaa7a_0_2251"/>
          <p:cNvSpPr>
            <a:spLocks noGrp="1"/>
          </p:cNvSpPr>
          <p:nvPr>
            <p:ph type="pic" idx="3"/>
          </p:nvPr>
        </p:nvSpPr>
        <p:spPr>
          <a:xfrm>
            <a:off x="5766508" y="535781"/>
            <a:ext cx="2393700" cy="3743400"/>
          </a:xfrm>
          <a:prstGeom prst="rect">
            <a:avLst/>
          </a:prstGeom>
          <a:solidFill>
            <a:srgbClr val="D8E2F3"/>
          </a:solidFill>
          <a:ln>
            <a:noFill/>
          </a:ln>
        </p:spPr>
      </p:sp>
      <p:sp>
        <p:nvSpPr>
          <p:cNvPr id="37" name="Google Shape;37;g30da6fdaa7a_0_2251"/>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51"/>
        <p:cNvGrpSpPr/>
        <p:nvPr/>
      </p:nvGrpSpPr>
      <p:grpSpPr>
        <a:xfrm>
          <a:off x="0" y="0"/>
          <a:ext cx="0" cy="0"/>
          <a:chOff x="0" y="0"/>
          <a:chExt cx="0" cy="0"/>
        </a:xfrm>
      </p:grpSpPr>
      <p:sp>
        <p:nvSpPr>
          <p:cNvPr id="352" name="Google Shape;352;g336efd7fe28_0_192"/>
          <p:cNvSpPr>
            <a:spLocks noGrp="1"/>
          </p:cNvSpPr>
          <p:nvPr>
            <p:ph type="pic" idx="2"/>
          </p:nvPr>
        </p:nvSpPr>
        <p:spPr>
          <a:xfrm>
            <a:off x="1143298" y="864394"/>
            <a:ext cx="4480200" cy="3414600"/>
          </a:xfrm>
          <a:prstGeom prst="rect">
            <a:avLst/>
          </a:prstGeom>
          <a:solidFill>
            <a:srgbClr val="D8E2F3"/>
          </a:solidFill>
          <a:ln>
            <a:noFill/>
          </a:ln>
        </p:spPr>
      </p:sp>
      <p:sp>
        <p:nvSpPr>
          <p:cNvPr id="353" name="Google Shape;353;g336efd7fe28_0_192"/>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354"/>
        <p:cNvGrpSpPr/>
        <p:nvPr/>
      </p:nvGrpSpPr>
      <p:grpSpPr>
        <a:xfrm>
          <a:off x="0" y="0"/>
          <a:ext cx="0" cy="0"/>
          <a:chOff x="0" y="0"/>
          <a:chExt cx="0" cy="0"/>
        </a:xfrm>
      </p:grpSpPr>
      <p:sp>
        <p:nvSpPr>
          <p:cNvPr id="355" name="Google Shape;355;g336efd7fe28_0_195"/>
          <p:cNvSpPr>
            <a:spLocks noGrp="1"/>
          </p:cNvSpPr>
          <p:nvPr>
            <p:ph type="pic" idx="2"/>
          </p:nvPr>
        </p:nvSpPr>
        <p:spPr>
          <a:xfrm>
            <a:off x="4572000" y="0"/>
            <a:ext cx="4572000" cy="5143500"/>
          </a:xfrm>
          <a:prstGeom prst="rect">
            <a:avLst/>
          </a:prstGeom>
          <a:solidFill>
            <a:srgbClr val="D8E2F3"/>
          </a:solidFill>
          <a:ln>
            <a:noFill/>
          </a:ln>
        </p:spPr>
      </p:sp>
      <p:sp>
        <p:nvSpPr>
          <p:cNvPr id="356" name="Google Shape;356;g336efd7fe28_0_195"/>
          <p:cNvSpPr txBox="1">
            <a:spLocks noGrp="1"/>
          </p:cNvSpPr>
          <p:nvPr>
            <p:ph type="sldNum" idx="12"/>
          </p:nvPr>
        </p:nvSpPr>
        <p:spPr>
          <a:xfrm>
            <a:off x="8556784" y="4749851"/>
            <a:ext cx="548700" cy="393600"/>
          </a:xfrm>
          <a:prstGeom prst="rect">
            <a:avLst/>
          </a:prstGeom>
          <a:noFill/>
          <a:ln>
            <a:noFill/>
          </a:ln>
        </p:spPr>
        <p:txBody>
          <a:bodyPr spcFirstLastPara="1" wrap="square" lIns="45725" tIns="22850" rIns="45725" bIns="22850" anchor="t"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1">
  <p:cSld name="Blank">
    <p:spTree>
      <p:nvGrpSpPr>
        <p:cNvPr id="1" name="Shape 363"/>
        <p:cNvGrpSpPr/>
        <p:nvPr/>
      </p:nvGrpSpPr>
      <p:grpSpPr>
        <a:xfrm>
          <a:off x="0" y="0"/>
          <a:ext cx="0" cy="0"/>
          <a:chOff x="0" y="0"/>
          <a:chExt cx="0" cy="0"/>
        </a:xfrm>
      </p:grpSpPr>
      <p:sp>
        <p:nvSpPr>
          <p:cNvPr id="364" name="Google Shape;364;g34c03757351_0_29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5" name="Google Shape;365;g34c03757351_0_29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6" name="Google Shape;366;g34c03757351_0_295"/>
          <p:cNvSpPr txBox="1">
            <a:spLocks noGrp="1"/>
          </p:cNvSpPr>
          <p:nvPr>
            <p:ph type="sldNum" idx="12"/>
          </p:nvPr>
        </p:nvSpPr>
        <p:spPr>
          <a:xfrm>
            <a:off x="8911794" y="4916078"/>
            <a:ext cx="153600" cy="92400"/>
          </a:xfrm>
          <a:prstGeom prst="rect">
            <a:avLst/>
          </a:prstGeom>
          <a:noFill/>
          <a:ln>
            <a:noFill/>
          </a:ln>
        </p:spPr>
        <p:txBody>
          <a:bodyPr spcFirstLastPara="1" wrap="square" lIns="0" tIns="0" rIns="0" bIns="0" anchor="t" anchorCtr="0">
            <a:spAutoFit/>
          </a:bodyPr>
          <a:lstStyle>
            <a:lvl1pPr marL="25400" marR="0" lvl="0"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1pPr>
            <a:lvl2pPr marL="25400" marR="0" lvl="1"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2pPr>
            <a:lvl3pPr marL="25400" marR="0" lvl="2"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3pPr>
            <a:lvl4pPr marL="25400" marR="0" lvl="3"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4pPr>
            <a:lvl5pPr marL="25400" marR="0" lvl="4"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5pPr>
            <a:lvl6pPr marL="25400" marR="0" lvl="5"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6pPr>
            <a:lvl7pPr marL="25400" marR="0" lvl="6"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7pPr>
            <a:lvl8pPr marL="25400" marR="0" lvl="7"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8pPr>
            <a:lvl9pPr marL="25400" marR="0" lvl="8" indent="0" algn="r">
              <a:lnSpc>
                <a:spcPct val="100000"/>
              </a:lnSpc>
              <a:spcBef>
                <a:spcPts val="0"/>
              </a:spcBef>
              <a:spcAft>
                <a:spcPts val="0"/>
              </a:spcAft>
              <a:buClr>
                <a:srgbClr val="000000"/>
              </a:buClr>
              <a:buSzPts val="600"/>
              <a:buFont typeface="Arial"/>
              <a:buNone/>
              <a:defRPr sz="600" b="0" i="0" u="none" strike="noStrike" cap="none">
                <a:solidFill>
                  <a:schemeClr val="dk1"/>
                </a:solidFill>
                <a:latin typeface="Trebuchet MS"/>
                <a:ea typeface="Trebuchet MS"/>
                <a:cs typeface="Trebuchet MS"/>
                <a:sym typeface="Trebuchet MS"/>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67"/>
        <p:cNvGrpSpPr/>
        <p:nvPr/>
      </p:nvGrpSpPr>
      <p:grpSpPr>
        <a:xfrm>
          <a:off x="0" y="0"/>
          <a:ext cx="0" cy="0"/>
          <a:chOff x="0" y="0"/>
          <a:chExt cx="0" cy="0"/>
        </a:xfrm>
      </p:grpSpPr>
      <p:sp>
        <p:nvSpPr>
          <p:cNvPr id="368" name="Google Shape;368;g34c03757351_0_299"/>
          <p:cNvSpPr txBox="1">
            <a:spLocks noGrp="1"/>
          </p:cNvSpPr>
          <p:nvPr>
            <p:ph type="ctrTitle"/>
          </p:nvPr>
        </p:nvSpPr>
        <p:spPr>
          <a:xfrm>
            <a:off x="4148532" y="720088"/>
            <a:ext cx="4323900" cy="984900"/>
          </a:xfrm>
          <a:prstGeom prst="rect">
            <a:avLst/>
          </a:prstGeom>
          <a:noFill/>
          <a:ln>
            <a:noFill/>
          </a:ln>
        </p:spPr>
        <p:txBody>
          <a:bodyPr spcFirstLastPara="1" wrap="square" lIns="182875" tIns="182875" rIns="182875" bIns="182875" anchor="t" anchorCtr="0">
            <a:spAutoFit/>
          </a:bodyPr>
          <a:lstStyle>
            <a:lvl1pPr lvl="0" algn="l">
              <a:lnSpc>
                <a:spcPct val="100000"/>
              </a:lnSpc>
              <a:spcBef>
                <a:spcPts val="0"/>
              </a:spcBef>
              <a:spcAft>
                <a:spcPts val="0"/>
              </a:spcAft>
              <a:buClr>
                <a:schemeClr val="accent3"/>
              </a:buClr>
              <a:buSzPts val="5200"/>
              <a:buNone/>
              <a:defRPr sz="40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69" name="Google Shape;369;g34c03757351_0_299"/>
          <p:cNvSpPr txBox="1">
            <a:spLocks noGrp="1"/>
          </p:cNvSpPr>
          <p:nvPr>
            <p:ph type="ctrTitle" idx="2"/>
          </p:nvPr>
        </p:nvSpPr>
        <p:spPr>
          <a:xfrm>
            <a:off x="4148532" y="3050843"/>
            <a:ext cx="4323900" cy="932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400"/>
              <a:buFont typeface="Lato"/>
              <a:buNone/>
              <a:defRPr sz="2400" b="1">
                <a:solidFill>
                  <a:schemeClr val="lt1"/>
                </a:solidFill>
                <a:latin typeface="Lato"/>
                <a:ea typeface="Lato"/>
                <a:cs typeface="Lato"/>
                <a:sym typeface="Lato"/>
              </a:defRPr>
            </a:lvl1pPr>
            <a:lvl2pPr lvl="1" algn="ctr">
              <a:lnSpc>
                <a:spcPct val="100000"/>
              </a:lnSpc>
              <a:spcBef>
                <a:spcPts val="0"/>
              </a:spcBef>
              <a:spcAft>
                <a:spcPts val="0"/>
              </a:spcAft>
              <a:buSzPts val="2400"/>
              <a:buFont typeface="Lato"/>
              <a:buNone/>
              <a:defRPr sz="2400">
                <a:latin typeface="Lato"/>
                <a:ea typeface="Lato"/>
                <a:cs typeface="Lato"/>
                <a:sym typeface="Lato"/>
              </a:defRPr>
            </a:lvl2pPr>
            <a:lvl3pPr lvl="2" algn="ctr">
              <a:lnSpc>
                <a:spcPct val="100000"/>
              </a:lnSpc>
              <a:spcBef>
                <a:spcPts val="0"/>
              </a:spcBef>
              <a:spcAft>
                <a:spcPts val="0"/>
              </a:spcAft>
              <a:buSzPts val="2400"/>
              <a:buFont typeface="Lato"/>
              <a:buNone/>
              <a:defRPr sz="2400">
                <a:latin typeface="Lato"/>
                <a:ea typeface="Lato"/>
                <a:cs typeface="Lato"/>
                <a:sym typeface="Lato"/>
              </a:defRPr>
            </a:lvl3pPr>
            <a:lvl4pPr lvl="3" algn="ctr">
              <a:lnSpc>
                <a:spcPct val="100000"/>
              </a:lnSpc>
              <a:spcBef>
                <a:spcPts val="0"/>
              </a:spcBef>
              <a:spcAft>
                <a:spcPts val="0"/>
              </a:spcAft>
              <a:buSzPts val="2400"/>
              <a:buFont typeface="Lato"/>
              <a:buNone/>
              <a:defRPr sz="2400">
                <a:latin typeface="Lato"/>
                <a:ea typeface="Lato"/>
                <a:cs typeface="Lato"/>
                <a:sym typeface="Lato"/>
              </a:defRPr>
            </a:lvl4pPr>
            <a:lvl5pPr lvl="4" algn="ctr">
              <a:lnSpc>
                <a:spcPct val="100000"/>
              </a:lnSpc>
              <a:spcBef>
                <a:spcPts val="0"/>
              </a:spcBef>
              <a:spcAft>
                <a:spcPts val="0"/>
              </a:spcAft>
              <a:buSzPts val="2400"/>
              <a:buFont typeface="Lato"/>
              <a:buNone/>
              <a:defRPr sz="2400">
                <a:latin typeface="Lato"/>
                <a:ea typeface="Lato"/>
                <a:cs typeface="Lato"/>
                <a:sym typeface="Lato"/>
              </a:defRPr>
            </a:lvl5pPr>
            <a:lvl6pPr lvl="5" algn="ctr">
              <a:lnSpc>
                <a:spcPct val="100000"/>
              </a:lnSpc>
              <a:spcBef>
                <a:spcPts val="0"/>
              </a:spcBef>
              <a:spcAft>
                <a:spcPts val="0"/>
              </a:spcAft>
              <a:buSzPts val="2400"/>
              <a:buFont typeface="Lato"/>
              <a:buNone/>
              <a:defRPr sz="2400">
                <a:latin typeface="Lato"/>
                <a:ea typeface="Lato"/>
                <a:cs typeface="Lato"/>
                <a:sym typeface="Lato"/>
              </a:defRPr>
            </a:lvl6pPr>
            <a:lvl7pPr lvl="6" algn="ctr">
              <a:lnSpc>
                <a:spcPct val="100000"/>
              </a:lnSpc>
              <a:spcBef>
                <a:spcPts val="0"/>
              </a:spcBef>
              <a:spcAft>
                <a:spcPts val="0"/>
              </a:spcAft>
              <a:buSzPts val="2400"/>
              <a:buFont typeface="Lato"/>
              <a:buNone/>
              <a:defRPr sz="2400">
                <a:latin typeface="Lato"/>
                <a:ea typeface="Lato"/>
                <a:cs typeface="Lato"/>
                <a:sym typeface="Lato"/>
              </a:defRPr>
            </a:lvl7pPr>
            <a:lvl8pPr lvl="7" algn="ctr">
              <a:lnSpc>
                <a:spcPct val="100000"/>
              </a:lnSpc>
              <a:spcBef>
                <a:spcPts val="0"/>
              </a:spcBef>
              <a:spcAft>
                <a:spcPts val="0"/>
              </a:spcAft>
              <a:buSzPts val="2400"/>
              <a:buFont typeface="Lato"/>
              <a:buNone/>
              <a:defRPr sz="2400">
                <a:latin typeface="Lato"/>
                <a:ea typeface="Lato"/>
                <a:cs typeface="Lato"/>
                <a:sym typeface="Lato"/>
              </a:defRPr>
            </a:lvl8pPr>
            <a:lvl9pPr lvl="8" algn="ctr">
              <a:lnSpc>
                <a:spcPct val="100000"/>
              </a:lnSpc>
              <a:spcBef>
                <a:spcPts val="0"/>
              </a:spcBef>
              <a:spcAft>
                <a:spcPts val="0"/>
              </a:spcAft>
              <a:buSzPts val="2400"/>
              <a:buFont typeface="Lato"/>
              <a:buNone/>
              <a:defRPr sz="2400">
                <a:latin typeface="Lato"/>
                <a:ea typeface="Lato"/>
                <a:cs typeface="Lato"/>
                <a:sym typeface="Lato"/>
              </a:defRPr>
            </a:lvl9pPr>
          </a:lstStyle>
          <a:p>
            <a:endParaRPr/>
          </a:p>
        </p:txBody>
      </p:sp>
      <p:pic>
        <p:nvPicPr>
          <p:cNvPr id="370" name="Google Shape;370;g34c03757351_0_299"/>
          <p:cNvPicPr preferRelativeResize="0"/>
          <p:nvPr/>
        </p:nvPicPr>
        <p:blipFill rotWithShape="1">
          <a:blip r:embed="rId3">
            <a:alphaModFix/>
          </a:blip>
          <a:srcRect/>
          <a:stretch/>
        </p:blipFill>
        <p:spPr>
          <a:xfrm>
            <a:off x="930733" y="892556"/>
            <a:ext cx="2554480" cy="162483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1">
  <p:cSld name="Heading &amp; Body Text">
    <p:spTree>
      <p:nvGrpSpPr>
        <p:cNvPr id="1" name="Shape 371"/>
        <p:cNvGrpSpPr/>
        <p:nvPr/>
      </p:nvGrpSpPr>
      <p:grpSpPr>
        <a:xfrm>
          <a:off x="0" y="0"/>
          <a:ext cx="0" cy="0"/>
          <a:chOff x="0" y="0"/>
          <a:chExt cx="0" cy="0"/>
        </a:xfrm>
      </p:grpSpPr>
      <p:pic>
        <p:nvPicPr>
          <p:cNvPr id="372" name="Google Shape;372;g34c03757351_0_303"/>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373" name="Google Shape;373;g34c03757351_0_303"/>
          <p:cNvSpPr txBox="1">
            <a:spLocks noGrp="1"/>
          </p:cNvSpPr>
          <p:nvPr>
            <p:ph type="body" idx="1"/>
          </p:nvPr>
        </p:nvSpPr>
        <p:spPr>
          <a:xfrm>
            <a:off x="311700" y="1324125"/>
            <a:ext cx="8520600" cy="3416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800"/>
              <a:buFont typeface="Arial"/>
              <a:buNone/>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4" name="Google Shape;374;g34c03757351_0_303"/>
          <p:cNvSpPr txBox="1">
            <a:spLocks noGrp="1"/>
          </p:cNvSpPr>
          <p:nvPr>
            <p:ph type="body" idx="2"/>
          </p:nvPr>
        </p:nvSpPr>
        <p:spPr>
          <a:xfrm>
            <a:off x="0" y="194870"/>
            <a:ext cx="55164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SzPts val="1800"/>
              <a:buNone/>
              <a:defRPr sz="2800" b="0" i="0" u="none" strike="noStrike" cap="none">
                <a:solidFill>
                  <a:schemeClr val="lt1"/>
                </a:solidFill>
                <a:latin typeface="Oswald"/>
                <a:ea typeface="Oswald"/>
                <a:cs typeface="Oswald"/>
                <a:sym typeface="Oswald"/>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cxnSp>
        <p:nvCxnSpPr>
          <p:cNvPr id="375" name="Google Shape;375;g34c03757351_0_303"/>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376" name="Google Shape;376;g34c03757351_0_303"/>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377" name="Google Shape;377;g34c03757351_0_30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p:cSld name="Section Title">
    <p:bg>
      <p:bgPr>
        <a:blipFill>
          <a:blip r:embed="rId2">
            <a:alphaModFix/>
          </a:blip>
          <a:stretch>
            <a:fillRect/>
          </a:stretch>
        </a:blipFill>
        <a:effectLst/>
      </p:bgPr>
    </p:bg>
    <p:spTree>
      <p:nvGrpSpPr>
        <p:cNvPr id="1" name="Shape 378"/>
        <p:cNvGrpSpPr/>
        <p:nvPr/>
      </p:nvGrpSpPr>
      <p:grpSpPr>
        <a:xfrm>
          <a:off x="0" y="0"/>
          <a:ext cx="0" cy="0"/>
          <a:chOff x="0" y="0"/>
          <a:chExt cx="0" cy="0"/>
        </a:xfrm>
      </p:grpSpPr>
      <p:sp>
        <p:nvSpPr>
          <p:cNvPr id="379" name="Google Shape;379;g34c03757351_0_310"/>
          <p:cNvSpPr txBox="1">
            <a:spLocks noGrp="1"/>
          </p:cNvSpPr>
          <p:nvPr>
            <p:ph type="title"/>
          </p:nvPr>
        </p:nvSpPr>
        <p:spPr>
          <a:xfrm>
            <a:off x="311700" y="1986975"/>
            <a:ext cx="8520600" cy="1169700"/>
          </a:xfrm>
          <a:prstGeom prst="rect">
            <a:avLst/>
          </a:prstGeom>
          <a:noFill/>
          <a:ln>
            <a:noFill/>
          </a:ln>
        </p:spPr>
        <p:txBody>
          <a:bodyPr spcFirstLastPara="1" wrap="square" lIns="274300" tIns="274300" rIns="274300" bIns="274300" anchor="ctr" anchorCtr="0">
            <a:spAutoFit/>
          </a:bodyPr>
          <a:lstStyle>
            <a:lvl1pPr lvl="0" algn="ctr">
              <a:lnSpc>
                <a:spcPct val="100000"/>
              </a:lnSpc>
              <a:spcBef>
                <a:spcPts val="0"/>
              </a:spcBef>
              <a:spcAft>
                <a:spcPts val="0"/>
              </a:spcAft>
              <a:buClr>
                <a:srgbClr val="19152F"/>
              </a:buClr>
              <a:buSzPts val="4800"/>
              <a:buNone/>
              <a:defRPr sz="40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0" name="Google Shape;380;g34c03757351_0_31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1"/>
        <p:cNvGrpSpPr/>
        <p:nvPr/>
      </p:nvGrpSpPr>
      <p:grpSpPr>
        <a:xfrm>
          <a:off x="0" y="0"/>
          <a:ext cx="0" cy="0"/>
          <a:chOff x="0" y="0"/>
          <a:chExt cx="0" cy="0"/>
        </a:xfrm>
      </p:grpSpPr>
      <p:pic>
        <p:nvPicPr>
          <p:cNvPr id="382" name="Google Shape;382;g34c03757351_0_313"/>
          <p:cNvPicPr preferRelativeResize="0"/>
          <p:nvPr/>
        </p:nvPicPr>
        <p:blipFill rotWithShape="1">
          <a:blip r:embed="rId2">
            <a:alphaModFix/>
          </a:blip>
          <a:srcRect/>
          <a:stretch/>
        </p:blipFill>
        <p:spPr>
          <a:xfrm>
            <a:off x="0" y="0"/>
            <a:ext cx="3048000" cy="5143500"/>
          </a:xfrm>
          <a:prstGeom prst="rect">
            <a:avLst/>
          </a:prstGeom>
          <a:noFill/>
          <a:ln>
            <a:noFill/>
          </a:ln>
        </p:spPr>
      </p:pic>
      <p:sp>
        <p:nvSpPr>
          <p:cNvPr id="383" name="Google Shape;383;g34c03757351_0_313"/>
          <p:cNvSpPr txBox="1">
            <a:spLocks noGrp="1"/>
          </p:cNvSpPr>
          <p:nvPr>
            <p:ph type="body" idx="1"/>
          </p:nvPr>
        </p:nvSpPr>
        <p:spPr>
          <a:xfrm>
            <a:off x="3575154" y="724075"/>
            <a:ext cx="5149200" cy="36951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rgbClr val="FFFFFF"/>
              </a:buClr>
              <a:buSzPts val="1800"/>
              <a:buNone/>
              <a:defRPr sz="2400">
                <a:solidFill>
                  <a:schemeClr val="dk1"/>
                </a:solidFill>
              </a:defRPr>
            </a:lvl1pPr>
            <a:lvl2pPr marL="914400" lvl="1" indent="-317500" algn="l">
              <a:lnSpc>
                <a:spcPct val="115000"/>
              </a:lnSpc>
              <a:spcBef>
                <a:spcPts val="0"/>
              </a:spcBef>
              <a:spcAft>
                <a:spcPts val="0"/>
              </a:spcAft>
              <a:buClr>
                <a:srgbClr val="FFFFFF"/>
              </a:buClr>
              <a:buSzPts val="1400"/>
              <a:buChar char="○"/>
              <a:defRPr>
                <a:solidFill>
                  <a:srgbClr val="FFFFFF"/>
                </a:solidFill>
              </a:defRPr>
            </a:lvl2pPr>
            <a:lvl3pPr marL="1371600" lvl="2" indent="-317500" algn="l">
              <a:lnSpc>
                <a:spcPct val="115000"/>
              </a:lnSpc>
              <a:spcBef>
                <a:spcPts val="0"/>
              </a:spcBef>
              <a:spcAft>
                <a:spcPts val="0"/>
              </a:spcAft>
              <a:buClr>
                <a:srgbClr val="FFFFFF"/>
              </a:buClr>
              <a:buSzPts val="1400"/>
              <a:buChar char="■"/>
              <a:defRPr>
                <a:solidFill>
                  <a:srgbClr val="FFFFFF"/>
                </a:solidFill>
              </a:defRPr>
            </a:lvl3pPr>
            <a:lvl4pPr marL="1828800" lvl="3" indent="-317500" algn="l">
              <a:lnSpc>
                <a:spcPct val="115000"/>
              </a:lnSpc>
              <a:spcBef>
                <a:spcPts val="0"/>
              </a:spcBef>
              <a:spcAft>
                <a:spcPts val="0"/>
              </a:spcAft>
              <a:buClr>
                <a:srgbClr val="FFFFFF"/>
              </a:buClr>
              <a:buSzPts val="1400"/>
              <a:buChar char="●"/>
              <a:defRPr>
                <a:solidFill>
                  <a:srgbClr val="FFFFFF"/>
                </a:solidFill>
              </a:defRPr>
            </a:lvl4pPr>
            <a:lvl5pPr marL="2286000" lvl="4" indent="-317500" algn="l">
              <a:lnSpc>
                <a:spcPct val="115000"/>
              </a:lnSpc>
              <a:spcBef>
                <a:spcPts val="0"/>
              </a:spcBef>
              <a:spcAft>
                <a:spcPts val="0"/>
              </a:spcAft>
              <a:buClr>
                <a:srgbClr val="FFFFFF"/>
              </a:buClr>
              <a:buSzPts val="1400"/>
              <a:buChar char="○"/>
              <a:defRPr>
                <a:solidFill>
                  <a:srgbClr val="FFFFFF"/>
                </a:solidFill>
              </a:defRPr>
            </a:lvl5pPr>
            <a:lvl6pPr marL="2743200" lvl="5" indent="-317500" algn="l">
              <a:lnSpc>
                <a:spcPct val="115000"/>
              </a:lnSpc>
              <a:spcBef>
                <a:spcPts val="0"/>
              </a:spcBef>
              <a:spcAft>
                <a:spcPts val="0"/>
              </a:spcAft>
              <a:buClr>
                <a:srgbClr val="FFFFFF"/>
              </a:buClr>
              <a:buSzPts val="1400"/>
              <a:buChar char="■"/>
              <a:defRPr>
                <a:solidFill>
                  <a:srgbClr val="FFFFFF"/>
                </a:solidFill>
              </a:defRPr>
            </a:lvl6pPr>
            <a:lvl7pPr marL="3200400" lvl="6" indent="-317500" algn="l">
              <a:lnSpc>
                <a:spcPct val="115000"/>
              </a:lnSpc>
              <a:spcBef>
                <a:spcPts val="0"/>
              </a:spcBef>
              <a:spcAft>
                <a:spcPts val="0"/>
              </a:spcAft>
              <a:buClr>
                <a:srgbClr val="FFFFFF"/>
              </a:buClr>
              <a:buSzPts val="1400"/>
              <a:buChar char="●"/>
              <a:defRPr>
                <a:solidFill>
                  <a:srgbClr val="FFFFFF"/>
                </a:solidFill>
              </a:defRPr>
            </a:lvl7pPr>
            <a:lvl8pPr marL="3657600" lvl="7" indent="-317500" algn="l">
              <a:lnSpc>
                <a:spcPct val="115000"/>
              </a:lnSpc>
              <a:spcBef>
                <a:spcPts val="0"/>
              </a:spcBef>
              <a:spcAft>
                <a:spcPts val="0"/>
              </a:spcAft>
              <a:buClr>
                <a:srgbClr val="FFFFFF"/>
              </a:buClr>
              <a:buSzPts val="1400"/>
              <a:buChar char="○"/>
              <a:defRPr>
                <a:solidFill>
                  <a:srgbClr val="FFFFFF"/>
                </a:solidFill>
              </a:defRPr>
            </a:lvl8pPr>
            <a:lvl9pPr marL="4114800" lvl="8" indent="-317500" algn="l">
              <a:lnSpc>
                <a:spcPct val="115000"/>
              </a:lnSpc>
              <a:spcBef>
                <a:spcPts val="0"/>
              </a:spcBef>
              <a:spcAft>
                <a:spcPts val="0"/>
              </a:spcAft>
              <a:buClr>
                <a:srgbClr val="FFFFFF"/>
              </a:buClr>
              <a:buSzPts val="1400"/>
              <a:buChar char="■"/>
              <a:defRPr>
                <a:solidFill>
                  <a:srgbClr val="FFFFFF"/>
                </a:solidFill>
              </a:defRPr>
            </a:lvl9pPr>
          </a:lstStyle>
          <a:p>
            <a:endParaRPr/>
          </a:p>
        </p:txBody>
      </p:sp>
      <p:sp>
        <p:nvSpPr>
          <p:cNvPr id="384" name="Google Shape;384;g34c03757351_0_313"/>
          <p:cNvSpPr txBox="1">
            <a:spLocks noGrp="1"/>
          </p:cNvSpPr>
          <p:nvPr>
            <p:ph type="title"/>
          </p:nvPr>
        </p:nvSpPr>
        <p:spPr>
          <a:xfrm>
            <a:off x="250509" y="724075"/>
            <a:ext cx="2567700" cy="175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3"/>
              </a:buClr>
              <a:buSzPts val="4800"/>
              <a:buNone/>
              <a:defRPr sz="4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5" name="Google Shape;385;g34c03757351_0_313"/>
          <p:cNvSpPr txBox="1">
            <a:spLocks noGrp="1"/>
          </p:cNvSpPr>
          <p:nvPr>
            <p:ph type="subTitle" idx="2"/>
          </p:nvPr>
        </p:nvSpPr>
        <p:spPr>
          <a:xfrm>
            <a:off x="250510" y="3087887"/>
            <a:ext cx="24627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200"/>
              <a:buNone/>
              <a:defRPr sz="2400" b="1">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cxnSp>
        <p:nvCxnSpPr>
          <p:cNvPr id="386" name="Google Shape;386;g34c03757351_0_313"/>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387" name="Google Shape;387;g34c03757351_0_313"/>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388" name="Google Shape;388;g34c03757351_0_313"/>
          <p:cNvPicPr preferRelativeResize="0"/>
          <p:nvPr/>
        </p:nvPicPr>
        <p:blipFill rotWithShape="1">
          <a:blip r:embed="rId3">
            <a:alphaModFix/>
          </a:blip>
          <a:srcRect/>
          <a:stretch/>
        </p:blipFill>
        <p:spPr>
          <a:xfrm>
            <a:off x="8725823" y="4875275"/>
            <a:ext cx="212396" cy="130229"/>
          </a:xfrm>
          <a:prstGeom prst="rect">
            <a:avLst/>
          </a:prstGeom>
          <a:noFill/>
          <a:ln>
            <a:noFill/>
          </a:ln>
        </p:spPr>
      </p:pic>
      <p:sp>
        <p:nvSpPr>
          <p:cNvPr id="389" name="Google Shape;389;g34c03757351_0_31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Heading, Sub-Heading, Body">
  <p:cSld name="1_Title only">
    <p:spTree>
      <p:nvGrpSpPr>
        <p:cNvPr id="1" name="Shape 390"/>
        <p:cNvGrpSpPr/>
        <p:nvPr/>
      </p:nvGrpSpPr>
      <p:grpSpPr>
        <a:xfrm>
          <a:off x="0" y="0"/>
          <a:ext cx="0" cy="0"/>
          <a:chOff x="0" y="0"/>
          <a:chExt cx="0" cy="0"/>
        </a:xfrm>
      </p:grpSpPr>
      <p:sp>
        <p:nvSpPr>
          <p:cNvPr id="391" name="Google Shape;391;g34c03757351_0_322"/>
          <p:cNvSpPr txBox="1">
            <a:spLocks noGrp="1"/>
          </p:cNvSpPr>
          <p:nvPr>
            <p:ph type="body" idx="1"/>
          </p:nvPr>
        </p:nvSpPr>
        <p:spPr>
          <a:xfrm>
            <a:off x="0" y="659567"/>
            <a:ext cx="5516400" cy="464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000">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392" name="Google Shape;392;g34c03757351_0_322"/>
          <p:cNvSpPr txBox="1">
            <a:spLocks noGrp="1"/>
          </p:cNvSpPr>
          <p:nvPr>
            <p:ph type="body" idx="2"/>
          </p:nvPr>
        </p:nvSpPr>
        <p:spPr>
          <a:xfrm>
            <a:off x="0" y="195055"/>
            <a:ext cx="5516400" cy="464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393" name="Google Shape;393;g34c03757351_0_322"/>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394" name="Google Shape;394;g34c03757351_0_322"/>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395" name="Google Shape;395;g34c03757351_0_322"/>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396" name="Google Shape;396;g34c03757351_0_32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mage, Heading, Description">
  <p:cSld name="1_Caption">
    <p:spTree>
      <p:nvGrpSpPr>
        <p:cNvPr id="1" name="Shape 397"/>
        <p:cNvGrpSpPr/>
        <p:nvPr/>
      </p:nvGrpSpPr>
      <p:grpSpPr>
        <a:xfrm>
          <a:off x="0" y="0"/>
          <a:ext cx="0" cy="0"/>
          <a:chOff x="0" y="0"/>
          <a:chExt cx="0" cy="0"/>
        </a:xfrm>
      </p:grpSpPr>
      <p:sp>
        <p:nvSpPr>
          <p:cNvPr id="398" name="Google Shape;398;g34c03757351_0_329"/>
          <p:cNvSpPr>
            <a:spLocks noGrp="1"/>
          </p:cNvSpPr>
          <p:nvPr>
            <p:ph type="pic" idx="2"/>
          </p:nvPr>
        </p:nvSpPr>
        <p:spPr>
          <a:xfrm>
            <a:off x="0" y="251474"/>
            <a:ext cx="6370800" cy="3573300"/>
          </a:xfrm>
          <a:prstGeom prst="rect">
            <a:avLst/>
          </a:prstGeom>
          <a:noFill/>
          <a:ln>
            <a:noFill/>
          </a:ln>
        </p:spPr>
      </p:sp>
      <p:sp>
        <p:nvSpPr>
          <p:cNvPr id="399" name="Google Shape;399;g34c03757351_0_329"/>
          <p:cNvSpPr txBox="1">
            <a:spLocks noGrp="1"/>
          </p:cNvSpPr>
          <p:nvPr>
            <p:ph type="body" idx="1"/>
          </p:nvPr>
        </p:nvSpPr>
        <p:spPr>
          <a:xfrm>
            <a:off x="6543212" y="251474"/>
            <a:ext cx="1974600" cy="47463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000" b="0">
                <a:solidFill>
                  <a:schemeClr val="lt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00" name="Google Shape;400;g34c03757351_0_329"/>
          <p:cNvSpPr txBox="1">
            <a:spLocks noGrp="1"/>
          </p:cNvSpPr>
          <p:nvPr>
            <p:ph type="body" idx="3"/>
          </p:nvPr>
        </p:nvSpPr>
        <p:spPr>
          <a:xfrm>
            <a:off x="0" y="4068429"/>
            <a:ext cx="63708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SzPts val="1800"/>
              <a:buNone/>
              <a:defRPr sz="28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401" name="Google Shape;401;g34c03757351_0_329"/>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02" name="Google Shape;402;g34c03757351_0_329"/>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403" name="Google Shape;403;g34c03757351_0_329"/>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404" name="Google Shape;404;g34c03757351_0_32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Heading, Sub Heading, 3 Column Text">
  <p:cSld name="1_Title, 3 Column Text">
    <p:spTree>
      <p:nvGrpSpPr>
        <p:cNvPr id="1" name="Shape 405"/>
        <p:cNvGrpSpPr/>
        <p:nvPr/>
      </p:nvGrpSpPr>
      <p:grpSpPr>
        <a:xfrm>
          <a:off x="0" y="0"/>
          <a:ext cx="0" cy="0"/>
          <a:chOff x="0" y="0"/>
          <a:chExt cx="0" cy="0"/>
        </a:xfrm>
      </p:grpSpPr>
      <p:sp>
        <p:nvSpPr>
          <p:cNvPr id="406" name="Google Shape;406;g34c03757351_0_337"/>
          <p:cNvSpPr txBox="1">
            <a:spLocks noGrp="1"/>
          </p:cNvSpPr>
          <p:nvPr>
            <p:ph type="body" idx="1"/>
          </p:nvPr>
        </p:nvSpPr>
        <p:spPr>
          <a:xfrm>
            <a:off x="280492" y="1821602"/>
            <a:ext cx="2808000" cy="317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07" name="Google Shape;407;g34c03757351_0_337"/>
          <p:cNvSpPr txBox="1">
            <a:spLocks noGrp="1"/>
          </p:cNvSpPr>
          <p:nvPr>
            <p:ph type="body" idx="2"/>
          </p:nvPr>
        </p:nvSpPr>
        <p:spPr>
          <a:xfrm>
            <a:off x="3190654" y="1821602"/>
            <a:ext cx="2808000" cy="317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08" name="Google Shape;408;g34c03757351_0_337"/>
          <p:cNvSpPr txBox="1">
            <a:spLocks noGrp="1"/>
          </p:cNvSpPr>
          <p:nvPr>
            <p:ph type="body" idx="3"/>
          </p:nvPr>
        </p:nvSpPr>
        <p:spPr>
          <a:xfrm>
            <a:off x="6100817" y="1821602"/>
            <a:ext cx="2808000" cy="317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09" name="Google Shape;409;g34c03757351_0_337"/>
          <p:cNvSpPr txBox="1">
            <a:spLocks noGrp="1"/>
          </p:cNvSpPr>
          <p:nvPr>
            <p:ph type="subTitle" idx="4"/>
          </p:nvPr>
        </p:nvSpPr>
        <p:spPr>
          <a:xfrm>
            <a:off x="2961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10" name="Google Shape;410;g34c03757351_0_337"/>
          <p:cNvSpPr txBox="1">
            <a:spLocks noGrp="1"/>
          </p:cNvSpPr>
          <p:nvPr>
            <p:ph type="subTitle" idx="5"/>
          </p:nvPr>
        </p:nvSpPr>
        <p:spPr>
          <a:xfrm>
            <a:off x="31836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11" name="Google Shape;411;g34c03757351_0_337"/>
          <p:cNvSpPr txBox="1">
            <a:spLocks noGrp="1"/>
          </p:cNvSpPr>
          <p:nvPr>
            <p:ph type="subTitle" idx="6"/>
          </p:nvPr>
        </p:nvSpPr>
        <p:spPr>
          <a:xfrm>
            <a:off x="6116425"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12" name="Google Shape;412;g34c03757351_0_337"/>
          <p:cNvSpPr txBox="1">
            <a:spLocks noGrp="1"/>
          </p:cNvSpPr>
          <p:nvPr>
            <p:ph type="body" idx="7"/>
          </p:nvPr>
        </p:nvSpPr>
        <p:spPr>
          <a:xfrm>
            <a:off x="0" y="659567"/>
            <a:ext cx="5516400" cy="464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000">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413" name="Google Shape;413;g34c03757351_0_337"/>
          <p:cNvSpPr txBox="1">
            <a:spLocks noGrp="1"/>
          </p:cNvSpPr>
          <p:nvPr>
            <p:ph type="body" idx="8"/>
          </p:nvPr>
        </p:nvSpPr>
        <p:spPr>
          <a:xfrm>
            <a:off x="0" y="195055"/>
            <a:ext cx="5516400" cy="464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414" name="Google Shape;414;g34c03757351_0_337"/>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15" name="Google Shape;415;g34c03757351_0_337"/>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416" name="Google Shape;416;g34c03757351_0_33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8"/>
        <p:cNvGrpSpPr/>
        <p:nvPr/>
      </p:nvGrpSpPr>
      <p:grpSpPr>
        <a:xfrm>
          <a:off x="0" y="0"/>
          <a:ext cx="0" cy="0"/>
          <a:chOff x="0" y="0"/>
          <a:chExt cx="0" cy="0"/>
        </a:xfrm>
      </p:grpSpPr>
      <p:sp>
        <p:nvSpPr>
          <p:cNvPr id="39" name="Google Shape;39;g30da6fdaa7a_0_2255"/>
          <p:cNvSpPr>
            <a:spLocks noGrp="1"/>
          </p:cNvSpPr>
          <p:nvPr>
            <p:ph type="pic" idx="2"/>
          </p:nvPr>
        </p:nvSpPr>
        <p:spPr>
          <a:xfrm>
            <a:off x="5595013" y="700088"/>
            <a:ext cx="2393700" cy="3743400"/>
          </a:xfrm>
          <a:prstGeom prst="rect">
            <a:avLst/>
          </a:prstGeom>
          <a:solidFill>
            <a:srgbClr val="D8E2F3"/>
          </a:solidFill>
          <a:ln>
            <a:noFill/>
          </a:ln>
        </p:spPr>
      </p:sp>
      <p:sp>
        <p:nvSpPr>
          <p:cNvPr id="40" name="Google Shape;40;g30da6fdaa7a_0_2255"/>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Heading, Body and Video Placeholder">
  <p:cSld name="TITLE_AND_BODY_1_1">
    <p:bg>
      <p:bgPr>
        <a:solidFill>
          <a:schemeClr val="accent6"/>
        </a:solidFill>
        <a:effectLst/>
      </p:bgPr>
    </p:bg>
    <p:spTree>
      <p:nvGrpSpPr>
        <p:cNvPr id="1" name="Shape 417"/>
        <p:cNvGrpSpPr/>
        <p:nvPr/>
      </p:nvGrpSpPr>
      <p:grpSpPr>
        <a:xfrm>
          <a:off x="0" y="0"/>
          <a:ext cx="0" cy="0"/>
          <a:chOff x="0" y="0"/>
          <a:chExt cx="0" cy="0"/>
        </a:xfrm>
      </p:grpSpPr>
      <p:sp>
        <p:nvSpPr>
          <p:cNvPr id="418" name="Google Shape;418;g34c03757351_0_349"/>
          <p:cNvSpPr/>
          <p:nvPr/>
        </p:nvSpPr>
        <p:spPr>
          <a:xfrm>
            <a:off x="-1" y="1266669"/>
            <a:ext cx="3609600" cy="3876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9" name="Google Shape;419;g34c03757351_0_349"/>
          <p:cNvSpPr txBox="1">
            <a:spLocks noGrp="1"/>
          </p:cNvSpPr>
          <p:nvPr>
            <p:ph type="body" idx="1"/>
          </p:nvPr>
        </p:nvSpPr>
        <p:spPr>
          <a:xfrm>
            <a:off x="546150" y="2240975"/>
            <a:ext cx="2590200" cy="26286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Arial"/>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20" name="Google Shape;420;g34c03757351_0_349"/>
          <p:cNvSpPr txBox="1">
            <a:spLocks noGrp="1"/>
          </p:cNvSpPr>
          <p:nvPr>
            <p:ph type="subTitle" idx="2"/>
          </p:nvPr>
        </p:nvSpPr>
        <p:spPr>
          <a:xfrm>
            <a:off x="546150" y="1498000"/>
            <a:ext cx="2590200" cy="5727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lt1"/>
              </a:buClr>
              <a:buSzPts val="1800"/>
              <a:buNone/>
              <a:defRPr b="1">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21" name="Google Shape;421;g34c03757351_0_349"/>
          <p:cNvSpPr txBox="1"/>
          <p:nvPr/>
        </p:nvSpPr>
        <p:spPr>
          <a:xfrm>
            <a:off x="3901025" y="2700163"/>
            <a:ext cx="485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accent3"/>
                </a:solidFill>
                <a:latin typeface="Oswald"/>
                <a:ea typeface="Oswald"/>
                <a:cs typeface="Oswald"/>
                <a:sym typeface="Oswald"/>
              </a:rPr>
              <a:t>Place your video here</a:t>
            </a:r>
            <a:endParaRPr sz="1600" b="0" i="0" u="none" strike="noStrike" cap="none">
              <a:solidFill>
                <a:schemeClr val="accent3"/>
              </a:solidFill>
              <a:latin typeface="Oswald"/>
              <a:ea typeface="Oswald"/>
              <a:cs typeface="Oswald"/>
              <a:sym typeface="Oswald"/>
            </a:endParaRPr>
          </a:p>
        </p:txBody>
      </p:sp>
      <p:sp>
        <p:nvSpPr>
          <p:cNvPr id="422" name="Google Shape;422;g34c03757351_0_349"/>
          <p:cNvSpPr txBox="1">
            <a:spLocks noGrp="1"/>
          </p:cNvSpPr>
          <p:nvPr>
            <p:ph type="body" idx="3"/>
          </p:nvPr>
        </p:nvSpPr>
        <p:spPr>
          <a:xfrm>
            <a:off x="0" y="194870"/>
            <a:ext cx="5516400" cy="929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800" b="0" i="0" u="none" strike="noStrike" cap="none">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cxnSp>
        <p:nvCxnSpPr>
          <p:cNvPr id="423" name="Google Shape;423;g34c03757351_0_349"/>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24" name="Google Shape;424;g34c03757351_0_349"/>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425" name="Google Shape;425;g34c03757351_0_34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Heading, Sub Heading, 3 Column Text 2">
  <p:cSld name="1_Title, 3 Column Text 2">
    <p:spTree>
      <p:nvGrpSpPr>
        <p:cNvPr id="1" name="Shape 426"/>
        <p:cNvGrpSpPr/>
        <p:nvPr/>
      </p:nvGrpSpPr>
      <p:grpSpPr>
        <a:xfrm>
          <a:off x="0" y="0"/>
          <a:ext cx="0" cy="0"/>
          <a:chOff x="0" y="0"/>
          <a:chExt cx="0" cy="0"/>
        </a:xfrm>
      </p:grpSpPr>
      <p:sp>
        <p:nvSpPr>
          <p:cNvPr id="427" name="Google Shape;427;g34c03757351_0_358"/>
          <p:cNvSpPr txBox="1">
            <a:spLocks noGrp="1"/>
          </p:cNvSpPr>
          <p:nvPr>
            <p:ph type="body" idx="1"/>
          </p:nvPr>
        </p:nvSpPr>
        <p:spPr>
          <a:xfrm>
            <a:off x="280492"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28" name="Google Shape;428;g34c03757351_0_358"/>
          <p:cNvSpPr txBox="1">
            <a:spLocks noGrp="1"/>
          </p:cNvSpPr>
          <p:nvPr>
            <p:ph type="body" idx="2"/>
          </p:nvPr>
        </p:nvSpPr>
        <p:spPr>
          <a:xfrm>
            <a:off x="3190654"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29" name="Google Shape;429;g34c03757351_0_358"/>
          <p:cNvSpPr txBox="1">
            <a:spLocks noGrp="1"/>
          </p:cNvSpPr>
          <p:nvPr>
            <p:ph type="body" idx="3"/>
          </p:nvPr>
        </p:nvSpPr>
        <p:spPr>
          <a:xfrm>
            <a:off x="6100817" y="1821602"/>
            <a:ext cx="2808000" cy="31794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SzPts val="1200"/>
              <a:buNone/>
              <a:defRPr sz="1200" b="0">
                <a:solidFill>
                  <a:schemeClr val="dk1"/>
                </a:solidFill>
              </a:defRPr>
            </a:lvl1pPr>
            <a:lvl2pPr marL="914400" lvl="1" indent="-304800" algn="l">
              <a:lnSpc>
                <a:spcPct val="115000"/>
              </a:lnSpc>
              <a:spcBef>
                <a:spcPts val="0"/>
              </a:spcBef>
              <a:spcAft>
                <a:spcPts val="0"/>
              </a:spcAft>
              <a:buSzPts val="1200"/>
              <a:buChar char="○"/>
              <a:defRPr sz="1200" b="1"/>
            </a:lvl2pPr>
            <a:lvl3pPr marL="1371600" lvl="2" indent="-304800" algn="l">
              <a:lnSpc>
                <a:spcPct val="115000"/>
              </a:lnSpc>
              <a:spcBef>
                <a:spcPts val="0"/>
              </a:spcBef>
              <a:spcAft>
                <a:spcPts val="0"/>
              </a:spcAft>
              <a:buSzPts val="1200"/>
              <a:buChar char="■"/>
              <a:defRPr sz="1200" b="1"/>
            </a:lvl3pPr>
            <a:lvl4pPr marL="1828800" lvl="3" indent="-304800" algn="l">
              <a:lnSpc>
                <a:spcPct val="115000"/>
              </a:lnSpc>
              <a:spcBef>
                <a:spcPts val="0"/>
              </a:spcBef>
              <a:spcAft>
                <a:spcPts val="0"/>
              </a:spcAft>
              <a:buSzPts val="1200"/>
              <a:buChar char="●"/>
              <a:defRPr sz="1200" b="1"/>
            </a:lvl4pPr>
            <a:lvl5pPr marL="2286000" lvl="4" indent="-304800" algn="l">
              <a:lnSpc>
                <a:spcPct val="115000"/>
              </a:lnSpc>
              <a:spcBef>
                <a:spcPts val="0"/>
              </a:spcBef>
              <a:spcAft>
                <a:spcPts val="0"/>
              </a:spcAft>
              <a:buSzPts val="1200"/>
              <a:buChar char="○"/>
              <a:defRPr sz="1200" b="1"/>
            </a:lvl5pPr>
            <a:lvl6pPr marL="2743200" lvl="5" indent="-304800" algn="l">
              <a:lnSpc>
                <a:spcPct val="115000"/>
              </a:lnSpc>
              <a:spcBef>
                <a:spcPts val="0"/>
              </a:spcBef>
              <a:spcAft>
                <a:spcPts val="0"/>
              </a:spcAft>
              <a:buSzPts val="1200"/>
              <a:buChar char="■"/>
              <a:defRPr sz="1200" b="1"/>
            </a:lvl6pPr>
            <a:lvl7pPr marL="3200400" lvl="6" indent="-304800" algn="l">
              <a:lnSpc>
                <a:spcPct val="115000"/>
              </a:lnSpc>
              <a:spcBef>
                <a:spcPts val="0"/>
              </a:spcBef>
              <a:spcAft>
                <a:spcPts val="0"/>
              </a:spcAft>
              <a:buSzPts val="1200"/>
              <a:buChar char="●"/>
              <a:defRPr sz="1200" b="1"/>
            </a:lvl7pPr>
            <a:lvl8pPr marL="3657600" lvl="7" indent="-304800" algn="l">
              <a:lnSpc>
                <a:spcPct val="115000"/>
              </a:lnSpc>
              <a:spcBef>
                <a:spcPts val="0"/>
              </a:spcBef>
              <a:spcAft>
                <a:spcPts val="0"/>
              </a:spcAft>
              <a:buSzPts val="1200"/>
              <a:buChar char="○"/>
              <a:defRPr sz="1200" b="1"/>
            </a:lvl8pPr>
            <a:lvl9pPr marL="4114800" lvl="8" indent="-304800" algn="l">
              <a:lnSpc>
                <a:spcPct val="115000"/>
              </a:lnSpc>
              <a:spcBef>
                <a:spcPts val="0"/>
              </a:spcBef>
              <a:spcAft>
                <a:spcPts val="0"/>
              </a:spcAft>
              <a:buSzPts val="1200"/>
              <a:buChar char="■"/>
              <a:defRPr sz="1200" b="1"/>
            </a:lvl9pPr>
          </a:lstStyle>
          <a:p>
            <a:endParaRPr/>
          </a:p>
        </p:txBody>
      </p:sp>
      <p:sp>
        <p:nvSpPr>
          <p:cNvPr id="430" name="Google Shape;430;g34c03757351_0_358"/>
          <p:cNvSpPr txBox="1">
            <a:spLocks noGrp="1"/>
          </p:cNvSpPr>
          <p:nvPr>
            <p:ph type="subTitle" idx="4"/>
          </p:nvPr>
        </p:nvSpPr>
        <p:spPr>
          <a:xfrm>
            <a:off x="2961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31" name="Google Shape;431;g34c03757351_0_358"/>
          <p:cNvSpPr txBox="1">
            <a:spLocks noGrp="1"/>
          </p:cNvSpPr>
          <p:nvPr>
            <p:ph type="subTitle" idx="5"/>
          </p:nvPr>
        </p:nvSpPr>
        <p:spPr>
          <a:xfrm>
            <a:off x="3183600"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32" name="Google Shape;432;g34c03757351_0_358"/>
          <p:cNvSpPr txBox="1">
            <a:spLocks noGrp="1"/>
          </p:cNvSpPr>
          <p:nvPr>
            <p:ph type="subTitle" idx="6"/>
          </p:nvPr>
        </p:nvSpPr>
        <p:spPr>
          <a:xfrm>
            <a:off x="6116425" y="1358058"/>
            <a:ext cx="27768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chemeClr val="accent4"/>
              </a:buClr>
              <a:buSzPts val="1600"/>
              <a:buFont typeface="Oswald"/>
              <a:buNone/>
              <a:defRPr sz="1600">
                <a:solidFill>
                  <a:schemeClr val="accent4"/>
                </a:solidFill>
                <a:latin typeface="Oswald"/>
                <a:ea typeface="Oswald"/>
                <a:cs typeface="Oswald"/>
                <a:sym typeface="Oswald"/>
              </a:defRPr>
            </a:lvl1pPr>
            <a:lvl2pPr lvl="1" algn="l">
              <a:lnSpc>
                <a:spcPct val="115000"/>
              </a:lnSpc>
              <a:spcBef>
                <a:spcPts val="0"/>
              </a:spcBef>
              <a:spcAft>
                <a:spcPts val="0"/>
              </a:spcAft>
              <a:buClr>
                <a:srgbClr val="FFFFFF"/>
              </a:buClr>
              <a:buSzPts val="1400"/>
              <a:buNone/>
              <a:defRPr>
                <a:solidFill>
                  <a:srgbClr val="FFFFFF"/>
                </a:solidFill>
              </a:defRPr>
            </a:lvl2pPr>
            <a:lvl3pPr lvl="2" algn="l">
              <a:lnSpc>
                <a:spcPct val="115000"/>
              </a:lnSpc>
              <a:spcBef>
                <a:spcPts val="0"/>
              </a:spcBef>
              <a:spcAft>
                <a:spcPts val="0"/>
              </a:spcAft>
              <a:buClr>
                <a:srgbClr val="FFFFFF"/>
              </a:buClr>
              <a:buSzPts val="1400"/>
              <a:buNone/>
              <a:defRPr>
                <a:solidFill>
                  <a:srgbClr val="FFFFFF"/>
                </a:solidFill>
              </a:defRPr>
            </a:lvl3pPr>
            <a:lvl4pPr lvl="3" algn="l">
              <a:lnSpc>
                <a:spcPct val="115000"/>
              </a:lnSpc>
              <a:spcBef>
                <a:spcPts val="0"/>
              </a:spcBef>
              <a:spcAft>
                <a:spcPts val="0"/>
              </a:spcAft>
              <a:buClr>
                <a:srgbClr val="FFFFFF"/>
              </a:buClr>
              <a:buSzPts val="1400"/>
              <a:buNone/>
              <a:defRPr>
                <a:solidFill>
                  <a:srgbClr val="FFFFFF"/>
                </a:solidFill>
              </a:defRPr>
            </a:lvl4pPr>
            <a:lvl5pPr lvl="4" algn="l">
              <a:lnSpc>
                <a:spcPct val="115000"/>
              </a:lnSpc>
              <a:spcBef>
                <a:spcPts val="0"/>
              </a:spcBef>
              <a:spcAft>
                <a:spcPts val="0"/>
              </a:spcAft>
              <a:buClr>
                <a:srgbClr val="FFFFFF"/>
              </a:buClr>
              <a:buSzPts val="1400"/>
              <a:buNone/>
              <a:defRPr>
                <a:solidFill>
                  <a:srgbClr val="FFFFFF"/>
                </a:solidFill>
              </a:defRPr>
            </a:lvl5pPr>
            <a:lvl6pPr lvl="5" algn="l">
              <a:lnSpc>
                <a:spcPct val="115000"/>
              </a:lnSpc>
              <a:spcBef>
                <a:spcPts val="0"/>
              </a:spcBef>
              <a:spcAft>
                <a:spcPts val="0"/>
              </a:spcAft>
              <a:buClr>
                <a:srgbClr val="FFFFFF"/>
              </a:buClr>
              <a:buSzPts val="1400"/>
              <a:buNone/>
              <a:defRPr>
                <a:solidFill>
                  <a:srgbClr val="FFFFFF"/>
                </a:solidFill>
              </a:defRPr>
            </a:lvl6pPr>
            <a:lvl7pPr lvl="6" algn="l">
              <a:lnSpc>
                <a:spcPct val="115000"/>
              </a:lnSpc>
              <a:spcBef>
                <a:spcPts val="0"/>
              </a:spcBef>
              <a:spcAft>
                <a:spcPts val="0"/>
              </a:spcAft>
              <a:buClr>
                <a:srgbClr val="FFFFFF"/>
              </a:buClr>
              <a:buSzPts val="1400"/>
              <a:buNone/>
              <a:defRPr>
                <a:solidFill>
                  <a:srgbClr val="FFFFFF"/>
                </a:solidFill>
              </a:defRPr>
            </a:lvl7pPr>
            <a:lvl8pPr lvl="7" algn="l">
              <a:lnSpc>
                <a:spcPct val="115000"/>
              </a:lnSpc>
              <a:spcBef>
                <a:spcPts val="0"/>
              </a:spcBef>
              <a:spcAft>
                <a:spcPts val="0"/>
              </a:spcAft>
              <a:buClr>
                <a:srgbClr val="FFFFFF"/>
              </a:buClr>
              <a:buSzPts val="1400"/>
              <a:buNone/>
              <a:defRPr>
                <a:solidFill>
                  <a:srgbClr val="FFFFFF"/>
                </a:solidFill>
              </a:defRPr>
            </a:lvl8pPr>
            <a:lvl9pPr lvl="8" algn="l">
              <a:lnSpc>
                <a:spcPct val="115000"/>
              </a:lnSpc>
              <a:spcBef>
                <a:spcPts val="0"/>
              </a:spcBef>
              <a:spcAft>
                <a:spcPts val="0"/>
              </a:spcAft>
              <a:buClr>
                <a:srgbClr val="FFFFFF"/>
              </a:buClr>
              <a:buSzPts val="1400"/>
              <a:buNone/>
              <a:defRPr>
                <a:solidFill>
                  <a:srgbClr val="FFFFFF"/>
                </a:solidFill>
              </a:defRPr>
            </a:lvl9pPr>
          </a:lstStyle>
          <a:p>
            <a:endParaRPr/>
          </a:p>
        </p:txBody>
      </p:sp>
      <p:sp>
        <p:nvSpPr>
          <p:cNvPr id="433" name="Google Shape;433;g34c03757351_0_358"/>
          <p:cNvSpPr txBox="1">
            <a:spLocks noGrp="1"/>
          </p:cNvSpPr>
          <p:nvPr>
            <p:ph type="body" idx="7"/>
          </p:nvPr>
        </p:nvSpPr>
        <p:spPr>
          <a:xfrm>
            <a:off x="0" y="659567"/>
            <a:ext cx="5516400" cy="464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000">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434" name="Google Shape;434;g34c03757351_0_358"/>
          <p:cNvSpPr txBox="1">
            <a:spLocks noGrp="1"/>
          </p:cNvSpPr>
          <p:nvPr>
            <p:ph type="body" idx="8"/>
          </p:nvPr>
        </p:nvSpPr>
        <p:spPr>
          <a:xfrm>
            <a:off x="0" y="195055"/>
            <a:ext cx="5516400" cy="464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435" name="Google Shape;435;g34c03757351_0_358"/>
          <p:cNvCxnSpPr/>
          <p:nvPr/>
        </p:nvCxnSpPr>
        <p:spPr>
          <a:xfrm>
            <a:off x="296100"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436" name="Google Shape;436;g34c03757351_0_358"/>
          <p:cNvCxnSpPr/>
          <p:nvPr/>
        </p:nvCxnSpPr>
        <p:spPr>
          <a:xfrm>
            <a:off x="3183600"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437" name="Google Shape;437;g34c03757351_0_358"/>
          <p:cNvCxnSpPr/>
          <p:nvPr/>
        </p:nvCxnSpPr>
        <p:spPr>
          <a:xfrm>
            <a:off x="6116425" y="1751658"/>
            <a:ext cx="2776800" cy="0"/>
          </a:xfrm>
          <a:prstGeom prst="straightConnector1">
            <a:avLst/>
          </a:prstGeom>
          <a:noFill/>
          <a:ln w="9525" cap="flat" cmpd="sng">
            <a:solidFill>
              <a:schemeClr val="dk2"/>
            </a:solidFill>
            <a:prstDash val="solid"/>
            <a:round/>
            <a:headEnd type="none" w="sm" len="sm"/>
            <a:tailEnd type="none" w="sm" len="sm"/>
          </a:ln>
        </p:spPr>
      </p:cxnSp>
      <p:cxnSp>
        <p:nvCxnSpPr>
          <p:cNvPr id="438" name="Google Shape;438;g34c03757351_0_358"/>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39" name="Google Shape;439;g34c03757351_0_358"/>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440" name="Google Shape;440;g34c03757351_0_35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1" type="twoColTx">
  <p:cSld name="TITLE_AND_TWO_COLUMNS">
    <p:spTree>
      <p:nvGrpSpPr>
        <p:cNvPr id="1" name="Shape 441"/>
        <p:cNvGrpSpPr/>
        <p:nvPr/>
      </p:nvGrpSpPr>
      <p:grpSpPr>
        <a:xfrm>
          <a:off x="0" y="0"/>
          <a:ext cx="0" cy="0"/>
          <a:chOff x="0" y="0"/>
          <a:chExt cx="0" cy="0"/>
        </a:xfrm>
      </p:grpSpPr>
      <p:sp>
        <p:nvSpPr>
          <p:cNvPr id="442" name="Google Shape;442;g34c03757351_0_373"/>
          <p:cNvSpPr/>
          <p:nvPr/>
        </p:nvSpPr>
        <p:spPr>
          <a:xfrm>
            <a:off x="4606389" y="1319133"/>
            <a:ext cx="4244700" cy="3344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43" name="Google Shape;443;g34c03757351_0_373"/>
          <p:cNvSpPr/>
          <p:nvPr/>
        </p:nvSpPr>
        <p:spPr>
          <a:xfrm>
            <a:off x="311700" y="1319133"/>
            <a:ext cx="4244700" cy="3344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34c03757351_0_373"/>
          <p:cNvSpPr txBox="1">
            <a:spLocks noGrp="1"/>
          </p:cNvSpPr>
          <p:nvPr>
            <p:ph type="body" idx="1"/>
          </p:nvPr>
        </p:nvSpPr>
        <p:spPr>
          <a:xfrm>
            <a:off x="418500" y="2168283"/>
            <a:ext cx="3999900" cy="2494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Arial"/>
              <a:buChar char="•"/>
              <a:defRPr sz="1400">
                <a:solidFill>
                  <a:schemeClr val="lt1"/>
                </a:solidFill>
              </a:defRPr>
            </a:lvl1pPr>
            <a:lvl2pPr marL="914400" lvl="1" indent="-330200" algn="l">
              <a:lnSpc>
                <a:spcPct val="115000"/>
              </a:lnSpc>
              <a:spcBef>
                <a:spcPts val="0"/>
              </a:spcBef>
              <a:spcAft>
                <a:spcPts val="0"/>
              </a:spcAft>
              <a:buClr>
                <a:schemeClr val="lt1"/>
              </a:buClr>
              <a:buSzPts val="1600"/>
              <a:buChar char="○"/>
              <a:defRPr sz="1600">
                <a:solidFill>
                  <a:schemeClr val="lt1"/>
                </a:solidFill>
              </a:defRPr>
            </a:lvl2pPr>
            <a:lvl3pPr marL="1371600" lvl="2" indent="-317500" algn="l">
              <a:lnSpc>
                <a:spcPct val="115000"/>
              </a:lnSpc>
              <a:spcBef>
                <a:spcPts val="0"/>
              </a:spcBef>
              <a:spcAft>
                <a:spcPts val="0"/>
              </a:spcAft>
              <a:buClr>
                <a:srgbClr val="19152F"/>
              </a:buClr>
              <a:buSzPts val="1400"/>
              <a:buChar char="■"/>
              <a:defRPr>
                <a:solidFill>
                  <a:srgbClr val="19152F"/>
                </a:solidFill>
              </a:defRPr>
            </a:lvl3pPr>
            <a:lvl4pPr marL="1828800" lvl="3" indent="-317500" algn="l">
              <a:lnSpc>
                <a:spcPct val="115000"/>
              </a:lnSpc>
              <a:spcBef>
                <a:spcPts val="0"/>
              </a:spcBef>
              <a:spcAft>
                <a:spcPts val="0"/>
              </a:spcAft>
              <a:buClr>
                <a:srgbClr val="19152F"/>
              </a:buClr>
              <a:buSzPts val="1400"/>
              <a:buChar char="●"/>
              <a:defRPr>
                <a:solidFill>
                  <a:srgbClr val="19152F"/>
                </a:solidFill>
              </a:defRPr>
            </a:lvl4pPr>
            <a:lvl5pPr marL="2286000" lvl="4" indent="-317500" algn="l">
              <a:lnSpc>
                <a:spcPct val="115000"/>
              </a:lnSpc>
              <a:spcBef>
                <a:spcPts val="0"/>
              </a:spcBef>
              <a:spcAft>
                <a:spcPts val="0"/>
              </a:spcAft>
              <a:buClr>
                <a:srgbClr val="19152F"/>
              </a:buClr>
              <a:buSzPts val="1400"/>
              <a:buChar char="○"/>
              <a:defRPr>
                <a:solidFill>
                  <a:srgbClr val="19152F"/>
                </a:solidFill>
              </a:defRPr>
            </a:lvl5pPr>
            <a:lvl6pPr marL="2743200" lvl="5" indent="-317500" algn="l">
              <a:lnSpc>
                <a:spcPct val="115000"/>
              </a:lnSpc>
              <a:spcBef>
                <a:spcPts val="0"/>
              </a:spcBef>
              <a:spcAft>
                <a:spcPts val="0"/>
              </a:spcAft>
              <a:buClr>
                <a:srgbClr val="19152F"/>
              </a:buClr>
              <a:buSzPts val="1400"/>
              <a:buChar char="■"/>
              <a:defRPr>
                <a:solidFill>
                  <a:srgbClr val="19152F"/>
                </a:solidFill>
              </a:defRPr>
            </a:lvl6pPr>
            <a:lvl7pPr marL="3200400" lvl="6" indent="-317500" algn="l">
              <a:lnSpc>
                <a:spcPct val="115000"/>
              </a:lnSpc>
              <a:spcBef>
                <a:spcPts val="0"/>
              </a:spcBef>
              <a:spcAft>
                <a:spcPts val="0"/>
              </a:spcAft>
              <a:buClr>
                <a:srgbClr val="19152F"/>
              </a:buClr>
              <a:buSzPts val="1400"/>
              <a:buChar char="●"/>
              <a:defRPr>
                <a:solidFill>
                  <a:srgbClr val="19152F"/>
                </a:solidFill>
              </a:defRPr>
            </a:lvl7pPr>
            <a:lvl8pPr marL="3657600" lvl="7" indent="-317500" algn="l">
              <a:lnSpc>
                <a:spcPct val="115000"/>
              </a:lnSpc>
              <a:spcBef>
                <a:spcPts val="0"/>
              </a:spcBef>
              <a:spcAft>
                <a:spcPts val="0"/>
              </a:spcAft>
              <a:buClr>
                <a:srgbClr val="19152F"/>
              </a:buClr>
              <a:buSzPts val="1400"/>
              <a:buChar char="○"/>
              <a:defRPr>
                <a:solidFill>
                  <a:srgbClr val="19152F"/>
                </a:solidFill>
              </a:defRPr>
            </a:lvl8pPr>
            <a:lvl9pPr marL="4114800" lvl="8" indent="-317500" algn="l">
              <a:lnSpc>
                <a:spcPct val="115000"/>
              </a:lnSpc>
              <a:spcBef>
                <a:spcPts val="0"/>
              </a:spcBef>
              <a:spcAft>
                <a:spcPts val="0"/>
              </a:spcAft>
              <a:buClr>
                <a:srgbClr val="19152F"/>
              </a:buClr>
              <a:buSzPts val="1400"/>
              <a:buChar char="■"/>
              <a:defRPr>
                <a:solidFill>
                  <a:srgbClr val="19152F"/>
                </a:solidFill>
              </a:defRPr>
            </a:lvl9pPr>
          </a:lstStyle>
          <a:p>
            <a:endParaRPr/>
          </a:p>
        </p:txBody>
      </p:sp>
      <p:sp>
        <p:nvSpPr>
          <p:cNvPr id="445" name="Google Shape;445;g34c03757351_0_373"/>
          <p:cNvSpPr txBox="1">
            <a:spLocks noGrp="1"/>
          </p:cNvSpPr>
          <p:nvPr>
            <p:ph type="subTitle" idx="2"/>
          </p:nvPr>
        </p:nvSpPr>
        <p:spPr>
          <a:xfrm>
            <a:off x="418500" y="1426683"/>
            <a:ext cx="3542100" cy="741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19152F"/>
              </a:buClr>
              <a:buSzPts val="2400"/>
              <a:buFont typeface="Oswald"/>
              <a:buNone/>
              <a:defRPr sz="2400">
                <a:solidFill>
                  <a:schemeClr val="lt1"/>
                </a:solidFill>
                <a:latin typeface="Oswald"/>
                <a:ea typeface="Oswald"/>
                <a:cs typeface="Oswald"/>
                <a:sym typeface="Oswald"/>
              </a:defRPr>
            </a:lvl1pPr>
            <a:lvl2pPr lvl="1" algn="l">
              <a:lnSpc>
                <a:spcPct val="115000"/>
              </a:lnSpc>
              <a:spcBef>
                <a:spcPts val="0"/>
              </a:spcBef>
              <a:spcAft>
                <a:spcPts val="0"/>
              </a:spcAft>
              <a:buClr>
                <a:srgbClr val="19152F"/>
              </a:buClr>
              <a:buSzPts val="1400"/>
              <a:buNone/>
              <a:defRPr>
                <a:solidFill>
                  <a:srgbClr val="19152F"/>
                </a:solidFill>
              </a:defRPr>
            </a:lvl2pPr>
            <a:lvl3pPr lvl="2" algn="l">
              <a:lnSpc>
                <a:spcPct val="115000"/>
              </a:lnSpc>
              <a:spcBef>
                <a:spcPts val="0"/>
              </a:spcBef>
              <a:spcAft>
                <a:spcPts val="0"/>
              </a:spcAft>
              <a:buClr>
                <a:srgbClr val="19152F"/>
              </a:buClr>
              <a:buSzPts val="1400"/>
              <a:buNone/>
              <a:defRPr>
                <a:solidFill>
                  <a:srgbClr val="19152F"/>
                </a:solidFill>
              </a:defRPr>
            </a:lvl3pPr>
            <a:lvl4pPr lvl="3" algn="l">
              <a:lnSpc>
                <a:spcPct val="115000"/>
              </a:lnSpc>
              <a:spcBef>
                <a:spcPts val="0"/>
              </a:spcBef>
              <a:spcAft>
                <a:spcPts val="0"/>
              </a:spcAft>
              <a:buClr>
                <a:srgbClr val="19152F"/>
              </a:buClr>
              <a:buSzPts val="1400"/>
              <a:buNone/>
              <a:defRPr>
                <a:solidFill>
                  <a:srgbClr val="19152F"/>
                </a:solidFill>
              </a:defRPr>
            </a:lvl4pPr>
            <a:lvl5pPr lvl="4" algn="l">
              <a:lnSpc>
                <a:spcPct val="115000"/>
              </a:lnSpc>
              <a:spcBef>
                <a:spcPts val="0"/>
              </a:spcBef>
              <a:spcAft>
                <a:spcPts val="0"/>
              </a:spcAft>
              <a:buClr>
                <a:srgbClr val="19152F"/>
              </a:buClr>
              <a:buSzPts val="1400"/>
              <a:buNone/>
              <a:defRPr>
                <a:solidFill>
                  <a:srgbClr val="19152F"/>
                </a:solidFill>
              </a:defRPr>
            </a:lvl5pPr>
            <a:lvl6pPr lvl="5" algn="l">
              <a:lnSpc>
                <a:spcPct val="115000"/>
              </a:lnSpc>
              <a:spcBef>
                <a:spcPts val="0"/>
              </a:spcBef>
              <a:spcAft>
                <a:spcPts val="0"/>
              </a:spcAft>
              <a:buClr>
                <a:srgbClr val="19152F"/>
              </a:buClr>
              <a:buSzPts val="1400"/>
              <a:buNone/>
              <a:defRPr>
                <a:solidFill>
                  <a:srgbClr val="19152F"/>
                </a:solidFill>
              </a:defRPr>
            </a:lvl6pPr>
            <a:lvl7pPr lvl="6" algn="l">
              <a:lnSpc>
                <a:spcPct val="115000"/>
              </a:lnSpc>
              <a:spcBef>
                <a:spcPts val="0"/>
              </a:spcBef>
              <a:spcAft>
                <a:spcPts val="0"/>
              </a:spcAft>
              <a:buClr>
                <a:srgbClr val="19152F"/>
              </a:buClr>
              <a:buSzPts val="1400"/>
              <a:buNone/>
              <a:defRPr>
                <a:solidFill>
                  <a:srgbClr val="19152F"/>
                </a:solidFill>
              </a:defRPr>
            </a:lvl7pPr>
            <a:lvl8pPr lvl="7" algn="l">
              <a:lnSpc>
                <a:spcPct val="115000"/>
              </a:lnSpc>
              <a:spcBef>
                <a:spcPts val="0"/>
              </a:spcBef>
              <a:spcAft>
                <a:spcPts val="0"/>
              </a:spcAft>
              <a:buClr>
                <a:srgbClr val="19152F"/>
              </a:buClr>
              <a:buSzPts val="1400"/>
              <a:buNone/>
              <a:defRPr>
                <a:solidFill>
                  <a:srgbClr val="19152F"/>
                </a:solidFill>
              </a:defRPr>
            </a:lvl8pPr>
            <a:lvl9pPr lvl="8" algn="l">
              <a:lnSpc>
                <a:spcPct val="115000"/>
              </a:lnSpc>
              <a:spcBef>
                <a:spcPts val="0"/>
              </a:spcBef>
              <a:spcAft>
                <a:spcPts val="0"/>
              </a:spcAft>
              <a:buClr>
                <a:srgbClr val="19152F"/>
              </a:buClr>
              <a:buSzPts val="1400"/>
              <a:buNone/>
              <a:defRPr>
                <a:solidFill>
                  <a:srgbClr val="19152F"/>
                </a:solidFill>
              </a:defRPr>
            </a:lvl9pPr>
          </a:lstStyle>
          <a:p>
            <a:endParaRPr/>
          </a:p>
        </p:txBody>
      </p:sp>
      <p:sp>
        <p:nvSpPr>
          <p:cNvPr id="446" name="Google Shape;446;g34c03757351_0_373"/>
          <p:cNvSpPr txBox="1">
            <a:spLocks noGrp="1"/>
          </p:cNvSpPr>
          <p:nvPr>
            <p:ph type="subTitle" idx="3"/>
          </p:nvPr>
        </p:nvSpPr>
        <p:spPr>
          <a:xfrm>
            <a:off x="4742460" y="1426683"/>
            <a:ext cx="3542100" cy="741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FFFFFF"/>
              </a:buClr>
              <a:buSzPts val="2400"/>
              <a:buFont typeface="Oswald"/>
              <a:buNone/>
              <a:defRPr sz="2400">
                <a:solidFill>
                  <a:schemeClr val="lt1"/>
                </a:solidFill>
                <a:latin typeface="Oswald"/>
                <a:ea typeface="Oswald"/>
                <a:cs typeface="Oswald"/>
                <a:sym typeface="Oswa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7" name="Google Shape;447;g34c03757351_0_373"/>
          <p:cNvSpPr txBox="1">
            <a:spLocks noGrp="1"/>
          </p:cNvSpPr>
          <p:nvPr>
            <p:ph type="body" idx="4"/>
          </p:nvPr>
        </p:nvSpPr>
        <p:spPr>
          <a:xfrm>
            <a:off x="0" y="194870"/>
            <a:ext cx="5516400" cy="929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800" b="0" i="0" u="none" strike="noStrike" cap="none">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448" name="Google Shape;448;g34c03757351_0_373"/>
          <p:cNvSpPr txBox="1">
            <a:spLocks noGrp="1"/>
          </p:cNvSpPr>
          <p:nvPr>
            <p:ph type="body" idx="5"/>
          </p:nvPr>
        </p:nvSpPr>
        <p:spPr>
          <a:xfrm>
            <a:off x="4742460" y="2168283"/>
            <a:ext cx="3999900" cy="2494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Arial"/>
              <a:buChar char="•"/>
              <a:defRPr sz="1400">
                <a:solidFill>
                  <a:schemeClr val="lt1"/>
                </a:solidFill>
              </a:defRPr>
            </a:lvl1pPr>
            <a:lvl2pPr marL="914400" lvl="1" indent="-330200" algn="l">
              <a:lnSpc>
                <a:spcPct val="115000"/>
              </a:lnSpc>
              <a:spcBef>
                <a:spcPts val="0"/>
              </a:spcBef>
              <a:spcAft>
                <a:spcPts val="0"/>
              </a:spcAft>
              <a:buClr>
                <a:schemeClr val="lt1"/>
              </a:buClr>
              <a:buSzPts val="1600"/>
              <a:buChar char="○"/>
              <a:defRPr sz="1600">
                <a:solidFill>
                  <a:schemeClr val="lt1"/>
                </a:solidFill>
              </a:defRPr>
            </a:lvl2pPr>
            <a:lvl3pPr marL="1371600" lvl="2" indent="-317500" algn="l">
              <a:lnSpc>
                <a:spcPct val="115000"/>
              </a:lnSpc>
              <a:spcBef>
                <a:spcPts val="0"/>
              </a:spcBef>
              <a:spcAft>
                <a:spcPts val="0"/>
              </a:spcAft>
              <a:buClr>
                <a:srgbClr val="19152F"/>
              </a:buClr>
              <a:buSzPts val="1400"/>
              <a:buChar char="■"/>
              <a:defRPr>
                <a:solidFill>
                  <a:srgbClr val="19152F"/>
                </a:solidFill>
              </a:defRPr>
            </a:lvl3pPr>
            <a:lvl4pPr marL="1828800" lvl="3" indent="-317500" algn="l">
              <a:lnSpc>
                <a:spcPct val="115000"/>
              </a:lnSpc>
              <a:spcBef>
                <a:spcPts val="0"/>
              </a:spcBef>
              <a:spcAft>
                <a:spcPts val="0"/>
              </a:spcAft>
              <a:buClr>
                <a:srgbClr val="19152F"/>
              </a:buClr>
              <a:buSzPts val="1400"/>
              <a:buChar char="●"/>
              <a:defRPr>
                <a:solidFill>
                  <a:srgbClr val="19152F"/>
                </a:solidFill>
              </a:defRPr>
            </a:lvl4pPr>
            <a:lvl5pPr marL="2286000" lvl="4" indent="-317500" algn="l">
              <a:lnSpc>
                <a:spcPct val="115000"/>
              </a:lnSpc>
              <a:spcBef>
                <a:spcPts val="0"/>
              </a:spcBef>
              <a:spcAft>
                <a:spcPts val="0"/>
              </a:spcAft>
              <a:buClr>
                <a:srgbClr val="19152F"/>
              </a:buClr>
              <a:buSzPts val="1400"/>
              <a:buChar char="○"/>
              <a:defRPr>
                <a:solidFill>
                  <a:srgbClr val="19152F"/>
                </a:solidFill>
              </a:defRPr>
            </a:lvl5pPr>
            <a:lvl6pPr marL="2743200" lvl="5" indent="-317500" algn="l">
              <a:lnSpc>
                <a:spcPct val="115000"/>
              </a:lnSpc>
              <a:spcBef>
                <a:spcPts val="0"/>
              </a:spcBef>
              <a:spcAft>
                <a:spcPts val="0"/>
              </a:spcAft>
              <a:buClr>
                <a:srgbClr val="19152F"/>
              </a:buClr>
              <a:buSzPts val="1400"/>
              <a:buChar char="■"/>
              <a:defRPr>
                <a:solidFill>
                  <a:srgbClr val="19152F"/>
                </a:solidFill>
              </a:defRPr>
            </a:lvl6pPr>
            <a:lvl7pPr marL="3200400" lvl="6" indent="-317500" algn="l">
              <a:lnSpc>
                <a:spcPct val="115000"/>
              </a:lnSpc>
              <a:spcBef>
                <a:spcPts val="0"/>
              </a:spcBef>
              <a:spcAft>
                <a:spcPts val="0"/>
              </a:spcAft>
              <a:buClr>
                <a:srgbClr val="19152F"/>
              </a:buClr>
              <a:buSzPts val="1400"/>
              <a:buChar char="●"/>
              <a:defRPr>
                <a:solidFill>
                  <a:srgbClr val="19152F"/>
                </a:solidFill>
              </a:defRPr>
            </a:lvl7pPr>
            <a:lvl8pPr marL="3657600" lvl="7" indent="-317500" algn="l">
              <a:lnSpc>
                <a:spcPct val="115000"/>
              </a:lnSpc>
              <a:spcBef>
                <a:spcPts val="0"/>
              </a:spcBef>
              <a:spcAft>
                <a:spcPts val="0"/>
              </a:spcAft>
              <a:buClr>
                <a:srgbClr val="19152F"/>
              </a:buClr>
              <a:buSzPts val="1400"/>
              <a:buChar char="○"/>
              <a:defRPr>
                <a:solidFill>
                  <a:srgbClr val="19152F"/>
                </a:solidFill>
              </a:defRPr>
            </a:lvl8pPr>
            <a:lvl9pPr marL="4114800" lvl="8" indent="-317500" algn="l">
              <a:lnSpc>
                <a:spcPct val="115000"/>
              </a:lnSpc>
              <a:spcBef>
                <a:spcPts val="0"/>
              </a:spcBef>
              <a:spcAft>
                <a:spcPts val="0"/>
              </a:spcAft>
              <a:buClr>
                <a:srgbClr val="19152F"/>
              </a:buClr>
              <a:buSzPts val="1400"/>
              <a:buChar char="■"/>
              <a:defRPr>
                <a:solidFill>
                  <a:srgbClr val="19152F"/>
                </a:solidFill>
              </a:defRPr>
            </a:lvl9pPr>
          </a:lstStyle>
          <a:p>
            <a:endParaRPr/>
          </a:p>
        </p:txBody>
      </p:sp>
      <p:cxnSp>
        <p:nvCxnSpPr>
          <p:cNvPr id="449" name="Google Shape;449;g34c03757351_0_373"/>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50" name="Google Shape;450;g34c03757351_0_373"/>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451" name="Google Shape;451;g34c03757351_0_373"/>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452" name="Google Shape;452;g34c03757351_0_37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453"/>
        <p:cNvGrpSpPr/>
        <p:nvPr/>
      </p:nvGrpSpPr>
      <p:grpSpPr>
        <a:xfrm>
          <a:off x="0" y="0"/>
          <a:ext cx="0" cy="0"/>
          <a:chOff x="0" y="0"/>
          <a:chExt cx="0" cy="0"/>
        </a:xfrm>
      </p:grpSpPr>
      <p:sp>
        <p:nvSpPr>
          <p:cNvPr id="454" name="Google Shape;454;g34c03757351_0_385"/>
          <p:cNvSpPr/>
          <p:nvPr/>
        </p:nvSpPr>
        <p:spPr>
          <a:xfrm>
            <a:off x="4606389" y="1319133"/>
            <a:ext cx="4244700" cy="3344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55" name="Google Shape;455;g34c03757351_0_385"/>
          <p:cNvSpPr/>
          <p:nvPr/>
        </p:nvSpPr>
        <p:spPr>
          <a:xfrm>
            <a:off x="311700" y="1319133"/>
            <a:ext cx="4244700" cy="3344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6" name="Google Shape;456;g34c03757351_0_385"/>
          <p:cNvSpPr txBox="1">
            <a:spLocks noGrp="1"/>
          </p:cNvSpPr>
          <p:nvPr>
            <p:ph type="subTitle" idx="1"/>
          </p:nvPr>
        </p:nvSpPr>
        <p:spPr>
          <a:xfrm>
            <a:off x="418500" y="1426683"/>
            <a:ext cx="3542100" cy="741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19152F"/>
              </a:buClr>
              <a:buSzPts val="2400"/>
              <a:buFont typeface="Oswald"/>
              <a:buNone/>
              <a:defRPr sz="2400">
                <a:solidFill>
                  <a:schemeClr val="lt1"/>
                </a:solidFill>
                <a:latin typeface="Oswald"/>
                <a:ea typeface="Oswald"/>
                <a:cs typeface="Oswald"/>
                <a:sym typeface="Oswald"/>
              </a:defRPr>
            </a:lvl1pPr>
            <a:lvl2pPr lvl="1" algn="l">
              <a:lnSpc>
                <a:spcPct val="115000"/>
              </a:lnSpc>
              <a:spcBef>
                <a:spcPts val="0"/>
              </a:spcBef>
              <a:spcAft>
                <a:spcPts val="0"/>
              </a:spcAft>
              <a:buClr>
                <a:srgbClr val="19152F"/>
              </a:buClr>
              <a:buSzPts val="1400"/>
              <a:buNone/>
              <a:defRPr>
                <a:solidFill>
                  <a:srgbClr val="19152F"/>
                </a:solidFill>
              </a:defRPr>
            </a:lvl2pPr>
            <a:lvl3pPr lvl="2" algn="l">
              <a:lnSpc>
                <a:spcPct val="115000"/>
              </a:lnSpc>
              <a:spcBef>
                <a:spcPts val="0"/>
              </a:spcBef>
              <a:spcAft>
                <a:spcPts val="0"/>
              </a:spcAft>
              <a:buClr>
                <a:srgbClr val="19152F"/>
              </a:buClr>
              <a:buSzPts val="1400"/>
              <a:buNone/>
              <a:defRPr>
                <a:solidFill>
                  <a:srgbClr val="19152F"/>
                </a:solidFill>
              </a:defRPr>
            </a:lvl3pPr>
            <a:lvl4pPr lvl="3" algn="l">
              <a:lnSpc>
                <a:spcPct val="115000"/>
              </a:lnSpc>
              <a:spcBef>
                <a:spcPts val="0"/>
              </a:spcBef>
              <a:spcAft>
                <a:spcPts val="0"/>
              </a:spcAft>
              <a:buClr>
                <a:srgbClr val="19152F"/>
              </a:buClr>
              <a:buSzPts val="1400"/>
              <a:buNone/>
              <a:defRPr>
                <a:solidFill>
                  <a:srgbClr val="19152F"/>
                </a:solidFill>
              </a:defRPr>
            </a:lvl4pPr>
            <a:lvl5pPr lvl="4" algn="l">
              <a:lnSpc>
                <a:spcPct val="115000"/>
              </a:lnSpc>
              <a:spcBef>
                <a:spcPts val="0"/>
              </a:spcBef>
              <a:spcAft>
                <a:spcPts val="0"/>
              </a:spcAft>
              <a:buClr>
                <a:srgbClr val="19152F"/>
              </a:buClr>
              <a:buSzPts val="1400"/>
              <a:buNone/>
              <a:defRPr>
                <a:solidFill>
                  <a:srgbClr val="19152F"/>
                </a:solidFill>
              </a:defRPr>
            </a:lvl5pPr>
            <a:lvl6pPr lvl="5" algn="l">
              <a:lnSpc>
                <a:spcPct val="115000"/>
              </a:lnSpc>
              <a:spcBef>
                <a:spcPts val="0"/>
              </a:spcBef>
              <a:spcAft>
                <a:spcPts val="0"/>
              </a:spcAft>
              <a:buClr>
                <a:srgbClr val="19152F"/>
              </a:buClr>
              <a:buSzPts val="1400"/>
              <a:buNone/>
              <a:defRPr>
                <a:solidFill>
                  <a:srgbClr val="19152F"/>
                </a:solidFill>
              </a:defRPr>
            </a:lvl6pPr>
            <a:lvl7pPr lvl="6" algn="l">
              <a:lnSpc>
                <a:spcPct val="115000"/>
              </a:lnSpc>
              <a:spcBef>
                <a:spcPts val="0"/>
              </a:spcBef>
              <a:spcAft>
                <a:spcPts val="0"/>
              </a:spcAft>
              <a:buClr>
                <a:srgbClr val="19152F"/>
              </a:buClr>
              <a:buSzPts val="1400"/>
              <a:buNone/>
              <a:defRPr>
                <a:solidFill>
                  <a:srgbClr val="19152F"/>
                </a:solidFill>
              </a:defRPr>
            </a:lvl7pPr>
            <a:lvl8pPr lvl="7" algn="l">
              <a:lnSpc>
                <a:spcPct val="115000"/>
              </a:lnSpc>
              <a:spcBef>
                <a:spcPts val="0"/>
              </a:spcBef>
              <a:spcAft>
                <a:spcPts val="0"/>
              </a:spcAft>
              <a:buClr>
                <a:srgbClr val="19152F"/>
              </a:buClr>
              <a:buSzPts val="1400"/>
              <a:buNone/>
              <a:defRPr>
                <a:solidFill>
                  <a:srgbClr val="19152F"/>
                </a:solidFill>
              </a:defRPr>
            </a:lvl8pPr>
            <a:lvl9pPr lvl="8" algn="l">
              <a:lnSpc>
                <a:spcPct val="115000"/>
              </a:lnSpc>
              <a:spcBef>
                <a:spcPts val="0"/>
              </a:spcBef>
              <a:spcAft>
                <a:spcPts val="0"/>
              </a:spcAft>
              <a:buClr>
                <a:srgbClr val="19152F"/>
              </a:buClr>
              <a:buSzPts val="1400"/>
              <a:buNone/>
              <a:defRPr>
                <a:solidFill>
                  <a:srgbClr val="19152F"/>
                </a:solidFill>
              </a:defRPr>
            </a:lvl9pPr>
          </a:lstStyle>
          <a:p>
            <a:endParaRPr/>
          </a:p>
        </p:txBody>
      </p:sp>
      <p:sp>
        <p:nvSpPr>
          <p:cNvPr id="457" name="Google Shape;457;g34c03757351_0_385"/>
          <p:cNvSpPr txBox="1">
            <a:spLocks noGrp="1"/>
          </p:cNvSpPr>
          <p:nvPr>
            <p:ph type="subTitle" idx="2"/>
          </p:nvPr>
        </p:nvSpPr>
        <p:spPr>
          <a:xfrm>
            <a:off x="4742460" y="1426683"/>
            <a:ext cx="3542100" cy="741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FFFFFF"/>
              </a:buClr>
              <a:buSzPts val="2400"/>
              <a:buFont typeface="Oswald"/>
              <a:buNone/>
              <a:defRPr sz="2400">
                <a:solidFill>
                  <a:schemeClr val="lt1"/>
                </a:solidFill>
                <a:latin typeface="Oswald"/>
                <a:ea typeface="Oswald"/>
                <a:cs typeface="Oswald"/>
                <a:sym typeface="Oswa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8" name="Google Shape;458;g34c03757351_0_385"/>
          <p:cNvSpPr txBox="1">
            <a:spLocks noGrp="1"/>
          </p:cNvSpPr>
          <p:nvPr>
            <p:ph type="body" idx="3"/>
          </p:nvPr>
        </p:nvSpPr>
        <p:spPr>
          <a:xfrm>
            <a:off x="0" y="194870"/>
            <a:ext cx="5516400" cy="929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800" b="0" i="0" u="none" strike="noStrike" cap="none">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459" name="Google Shape;459;g34c03757351_0_385"/>
          <p:cNvSpPr txBox="1">
            <a:spLocks noGrp="1"/>
          </p:cNvSpPr>
          <p:nvPr>
            <p:ph type="body" idx="4"/>
          </p:nvPr>
        </p:nvSpPr>
        <p:spPr>
          <a:xfrm>
            <a:off x="418500" y="2168283"/>
            <a:ext cx="3999900" cy="2494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Arial"/>
              <a:buChar char="•"/>
              <a:defRPr sz="1400">
                <a:solidFill>
                  <a:schemeClr val="lt1"/>
                </a:solidFill>
              </a:defRPr>
            </a:lvl1pPr>
            <a:lvl2pPr marL="914400" lvl="1" indent="-330200" algn="l">
              <a:lnSpc>
                <a:spcPct val="115000"/>
              </a:lnSpc>
              <a:spcBef>
                <a:spcPts val="0"/>
              </a:spcBef>
              <a:spcAft>
                <a:spcPts val="0"/>
              </a:spcAft>
              <a:buClr>
                <a:schemeClr val="lt1"/>
              </a:buClr>
              <a:buSzPts val="1600"/>
              <a:buChar char="○"/>
              <a:defRPr sz="1600">
                <a:solidFill>
                  <a:schemeClr val="lt1"/>
                </a:solidFill>
              </a:defRPr>
            </a:lvl2pPr>
            <a:lvl3pPr marL="1371600" lvl="2" indent="-317500" algn="l">
              <a:lnSpc>
                <a:spcPct val="115000"/>
              </a:lnSpc>
              <a:spcBef>
                <a:spcPts val="0"/>
              </a:spcBef>
              <a:spcAft>
                <a:spcPts val="0"/>
              </a:spcAft>
              <a:buClr>
                <a:srgbClr val="19152F"/>
              </a:buClr>
              <a:buSzPts val="1400"/>
              <a:buChar char="■"/>
              <a:defRPr>
                <a:solidFill>
                  <a:srgbClr val="19152F"/>
                </a:solidFill>
              </a:defRPr>
            </a:lvl3pPr>
            <a:lvl4pPr marL="1828800" lvl="3" indent="-317500" algn="l">
              <a:lnSpc>
                <a:spcPct val="115000"/>
              </a:lnSpc>
              <a:spcBef>
                <a:spcPts val="0"/>
              </a:spcBef>
              <a:spcAft>
                <a:spcPts val="0"/>
              </a:spcAft>
              <a:buClr>
                <a:srgbClr val="19152F"/>
              </a:buClr>
              <a:buSzPts val="1400"/>
              <a:buChar char="●"/>
              <a:defRPr>
                <a:solidFill>
                  <a:srgbClr val="19152F"/>
                </a:solidFill>
              </a:defRPr>
            </a:lvl4pPr>
            <a:lvl5pPr marL="2286000" lvl="4" indent="-317500" algn="l">
              <a:lnSpc>
                <a:spcPct val="115000"/>
              </a:lnSpc>
              <a:spcBef>
                <a:spcPts val="0"/>
              </a:spcBef>
              <a:spcAft>
                <a:spcPts val="0"/>
              </a:spcAft>
              <a:buClr>
                <a:srgbClr val="19152F"/>
              </a:buClr>
              <a:buSzPts val="1400"/>
              <a:buChar char="○"/>
              <a:defRPr>
                <a:solidFill>
                  <a:srgbClr val="19152F"/>
                </a:solidFill>
              </a:defRPr>
            </a:lvl5pPr>
            <a:lvl6pPr marL="2743200" lvl="5" indent="-317500" algn="l">
              <a:lnSpc>
                <a:spcPct val="115000"/>
              </a:lnSpc>
              <a:spcBef>
                <a:spcPts val="0"/>
              </a:spcBef>
              <a:spcAft>
                <a:spcPts val="0"/>
              </a:spcAft>
              <a:buClr>
                <a:srgbClr val="19152F"/>
              </a:buClr>
              <a:buSzPts val="1400"/>
              <a:buChar char="■"/>
              <a:defRPr>
                <a:solidFill>
                  <a:srgbClr val="19152F"/>
                </a:solidFill>
              </a:defRPr>
            </a:lvl6pPr>
            <a:lvl7pPr marL="3200400" lvl="6" indent="-317500" algn="l">
              <a:lnSpc>
                <a:spcPct val="115000"/>
              </a:lnSpc>
              <a:spcBef>
                <a:spcPts val="0"/>
              </a:spcBef>
              <a:spcAft>
                <a:spcPts val="0"/>
              </a:spcAft>
              <a:buClr>
                <a:srgbClr val="19152F"/>
              </a:buClr>
              <a:buSzPts val="1400"/>
              <a:buChar char="●"/>
              <a:defRPr>
                <a:solidFill>
                  <a:srgbClr val="19152F"/>
                </a:solidFill>
              </a:defRPr>
            </a:lvl7pPr>
            <a:lvl8pPr marL="3657600" lvl="7" indent="-317500" algn="l">
              <a:lnSpc>
                <a:spcPct val="115000"/>
              </a:lnSpc>
              <a:spcBef>
                <a:spcPts val="0"/>
              </a:spcBef>
              <a:spcAft>
                <a:spcPts val="0"/>
              </a:spcAft>
              <a:buClr>
                <a:srgbClr val="19152F"/>
              </a:buClr>
              <a:buSzPts val="1400"/>
              <a:buChar char="○"/>
              <a:defRPr>
                <a:solidFill>
                  <a:srgbClr val="19152F"/>
                </a:solidFill>
              </a:defRPr>
            </a:lvl8pPr>
            <a:lvl9pPr marL="4114800" lvl="8" indent="-317500" algn="l">
              <a:lnSpc>
                <a:spcPct val="115000"/>
              </a:lnSpc>
              <a:spcBef>
                <a:spcPts val="0"/>
              </a:spcBef>
              <a:spcAft>
                <a:spcPts val="0"/>
              </a:spcAft>
              <a:buClr>
                <a:srgbClr val="19152F"/>
              </a:buClr>
              <a:buSzPts val="1400"/>
              <a:buChar char="■"/>
              <a:defRPr>
                <a:solidFill>
                  <a:srgbClr val="19152F"/>
                </a:solidFill>
              </a:defRPr>
            </a:lvl9pPr>
          </a:lstStyle>
          <a:p>
            <a:endParaRPr/>
          </a:p>
        </p:txBody>
      </p:sp>
      <p:sp>
        <p:nvSpPr>
          <p:cNvPr id="460" name="Google Shape;460;g34c03757351_0_385"/>
          <p:cNvSpPr txBox="1">
            <a:spLocks noGrp="1"/>
          </p:cNvSpPr>
          <p:nvPr>
            <p:ph type="body" idx="5"/>
          </p:nvPr>
        </p:nvSpPr>
        <p:spPr>
          <a:xfrm>
            <a:off x="4742460" y="2155497"/>
            <a:ext cx="3999900" cy="2494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Arial"/>
              <a:buChar char="•"/>
              <a:defRPr sz="1400">
                <a:solidFill>
                  <a:schemeClr val="lt1"/>
                </a:solidFill>
              </a:defRPr>
            </a:lvl1pPr>
            <a:lvl2pPr marL="914400" lvl="1" indent="-228600" algn="l">
              <a:lnSpc>
                <a:spcPct val="115000"/>
              </a:lnSpc>
              <a:spcBef>
                <a:spcPts val="0"/>
              </a:spcBef>
              <a:spcAft>
                <a:spcPts val="0"/>
              </a:spcAft>
              <a:buClr>
                <a:schemeClr val="lt1"/>
              </a:buClr>
              <a:buSzPts val="1600"/>
              <a:buFont typeface="Arial"/>
              <a:buNone/>
              <a:defRPr sz="1600">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461" name="Google Shape;461;g34c03757351_0_385"/>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62" name="Google Shape;462;g34c03757351_0_385"/>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463" name="Google Shape;463;g34c03757351_0_385"/>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464" name="Google Shape;464;g34c03757351_0_38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4"/>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2">
    <p:spTree>
      <p:nvGrpSpPr>
        <p:cNvPr id="1" name="Shape 465"/>
        <p:cNvGrpSpPr/>
        <p:nvPr/>
      </p:nvGrpSpPr>
      <p:grpSpPr>
        <a:xfrm>
          <a:off x="0" y="0"/>
          <a:ext cx="0" cy="0"/>
          <a:chOff x="0" y="0"/>
          <a:chExt cx="0" cy="0"/>
        </a:xfrm>
      </p:grpSpPr>
      <p:sp>
        <p:nvSpPr>
          <p:cNvPr id="466" name="Google Shape;466;g34c03757351_0_397"/>
          <p:cNvSpPr/>
          <p:nvPr/>
        </p:nvSpPr>
        <p:spPr>
          <a:xfrm>
            <a:off x="546004" y="1269599"/>
            <a:ext cx="3972900" cy="1808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34c03757351_0_397"/>
          <p:cNvSpPr txBox="1">
            <a:spLocks noGrp="1"/>
          </p:cNvSpPr>
          <p:nvPr>
            <p:ph type="body" idx="1"/>
          </p:nvPr>
        </p:nvSpPr>
        <p:spPr>
          <a:xfrm>
            <a:off x="639061" y="1764313"/>
            <a:ext cx="3743700" cy="11262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chemeClr val="lt1"/>
              </a:buClr>
              <a:buSzPts val="1800"/>
              <a:buFont typeface="Arial"/>
              <a:buNone/>
              <a:defRPr sz="1400">
                <a:solidFill>
                  <a:schemeClr val="lt1"/>
                </a:solidFill>
              </a:defRPr>
            </a:lvl1pPr>
            <a:lvl2pPr marL="914400" lvl="1" indent="-330200" algn="l">
              <a:lnSpc>
                <a:spcPct val="115000"/>
              </a:lnSpc>
              <a:spcBef>
                <a:spcPts val="0"/>
              </a:spcBef>
              <a:spcAft>
                <a:spcPts val="0"/>
              </a:spcAft>
              <a:buClr>
                <a:schemeClr val="lt1"/>
              </a:buClr>
              <a:buSzPts val="1600"/>
              <a:buFont typeface="Arial"/>
              <a:buChar char="•"/>
              <a:defRPr sz="1600">
                <a:solidFill>
                  <a:schemeClr val="lt1"/>
                </a:solidFill>
              </a:defRPr>
            </a:lvl2pPr>
            <a:lvl3pPr marL="1371600" lvl="2" indent="-317500" algn="l">
              <a:lnSpc>
                <a:spcPct val="115000"/>
              </a:lnSpc>
              <a:spcBef>
                <a:spcPts val="0"/>
              </a:spcBef>
              <a:spcAft>
                <a:spcPts val="0"/>
              </a:spcAft>
              <a:buClr>
                <a:srgbClr val="19152F"/>
              </a:buClr>
              <a:buSzPts val="1400"/>
              <a:buChar char="■"/>
              <a:defRPr>
                <a:solidFill>
                  <a:srgbClr val="19152F"/>
                </a:solidFill>
              </a:defRPr>
            </a:lvl3pPr>
            <a:lvl4pPr marL="1828800" lvl="3" indent="-317500" algn="l">
              <a:lnSpc>
                <a:spcPct val="115000"/>
              </a:lnSpc>
              <a:spcBef>
                <a:spcPts val="0"/>
              </a:spcBef>
              <a:spcAft>
                <a:spcPts val="0"/>
              </a:spcAft>
              <a:buClr>
                <a:srgbClr val="19152F"/>
              </a:buClr>
              <a:buSzPts val="1400"/>
              <a:buChar char="●"/>
              <a:defRPr>
                <a:solidFill>
                  <a:srgbClr val="19152F"/>
                </a:solidFill>
              </a:defRPr>
            </a:lvl4pPr>
            <a:lvl5pPr marL="2286000" lvl="4" indent="-317500" algn="l">
              <a:lnSpc>
                <a:spcPct val="115000"/>
              </a:lnSpc>
              <a:spcBef>
                <a:spcPts val="0"/>
              </a:spcBef>
              <a:spcAft>
                <a:spcPts val="0"/>
              </a:spcAft>
              <a:buClr>
                <a:srgbClr val="19152F"/>
              </a:buClr>
              <a:buSzPts val="1400"/>
              <a:buChar char="○"/>
              <a:defRPr>
                <a:solidFill>
                  <a:srgbClr val="19152F"/>
                </a:solidFill>
              </a:defRPr>
            </a:lvl5pPr>
            <a:lvl6pPr marL="2743200" lvl="5" indent="-317500" algn="l">
              <a:lnSpc>
                <a:spcPct val="115000"/>
              </a:lnSpc>
              <a:spcBef>
                <a:spcPts val="0"/>
              </a:spcBef>
              <a:spcAft>
                <a:spcPts val="0"/>
              </a:spcAft>
              <a:buClr>
                <a:srgbClr val="19152F"/>
              </a:buClr>
              <a:buSzPts val="1400"/>
              <a:buChar char="■"/>
              <a:defRPr>
                <a:solidFill>
                  <a:srgbClr val="19152F"/>
                </a:solidFill>
              </a:defRPr>
            </a:lvl6pPr>
            <a:lvl7pPr marL="3200400" lvl="6" indent="-317500" algn="l">
              <a:lnSpc>
                <a:spcPct val="115000"/>
              </a:lnSpc>
              <a:spcBef>
                <a:spcPts val="0"/>
              </a:spcBef>
              <a:spcAft>
                <a:spcPts val="0"/>
              </a:spcAft>
              <a:buClr>
                <a:srgbClr val="19152F"/>
              </a:buClr>
              <a:buSzPts val="1400"/>
              <a:buChar char="●"/>
              <a:defRPr>
                <a:solidFill>
                  <a:srgbClr val="19152F"/>
                </a:solidFill>
              </a:defRPr>
            </a:lvl7pPr>
            <a:lvl8pPr marL="3657600" lvl="7" indent="-317500" algn="l">
              <a:lnSpc>
                <a:spcPct val="115000"/>
              </a:lnSpc>
              <a:spcBef>
                <a:spcPts val="0"/>
              </a:spcBef>
              <a:spcAft>
                <a:spcPts val="0"/>
              </a:spcAft>
              <a:buClr>
                <a:srgbClr val="19152F"/>
              </a:buClr>
              <a:buSzPts val="1400"/>
              <a:buChar char="○"/>
              <a:defRPr>
                <a:solidFill>
                  <a:srgbClr val="19152F"/>
                </a:solidFill>
              </a:defRPr>
            </a:lvl8pPr>
            <a:lvl9pPr marL="4114800" lvl="8" indent="-317500" algn="l">
              <a:lnSpc>
                <a:spcPct val="115000"/>
              </a:lnSpc>
              <a:spcBef>
                <a:spcPts val="0"/>
              </a:spcBef>
              <a:spcAft>
                <a:spcPts val="0"/>
              </a:spcAft>
              <a:buClr>
                <a:srgbClr val="19152F"/>
              </a:buClr>
              <a:buSzPts val="1400"/>
              <a:buChar char="■"/>
              <a:defRPr>
                <a:solidFill>
                  <a:srgbClr val="19152F"/>
                </a:solidFill>
              </a:defRPr>
            </a:lvl9pPr>
          </a:lstStyle>
          <a:p>
            <a:endParaRPr/>
          </a:p>
        </p:txBody>
      </p:sp>
      <p:sp>
        <p:nvSpPr>
          <p:cNvPr id="468" name="Google Shape;468;g34c03757351_0_397"/>
          <p:cNvSpPr txBox="1">
            <a:spLocks noGrp="1"/>
          </p:cNvSpPr>
          <p:nvPr>
            <p:ph type="body" idx="2"/>
          </p:nvPr>
        </p:nvSpPr>
        <p:spPr>
          <a:xfrm>
            <a:off x="0" y="194870"/>
            <a:ext cx="5516400" cy="929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800" b="0" i="0" u="none" strike="noStrike" cap="none">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469" name="Google Shape;469;g34c03757351_0_397"/>
          <p:cNvSpPr/>
          <p:nvPr/>
        </p:nvSpPr>
        <p:spPr>
          <a:xfrm>
            <a:off x="4572000" y="1269598"/>
            <a:ext cx="3972900" cy="1808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34c03757351_0_397"/>
          <p:cNvSpPr txBox="1">
            <a:spLocks noGrp="1"/>
          </p:cNvSpPr>
          <p:nvPr>
            <p:ph type="body" idx="3"/>
          </p:nvPr>
        </p:nvSpPr>
        <p:spPr>
          <a:xfrm>
            <a:off x="4665057" y="1764313"/>
            <a:ext cx="3743700" cy="11262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chemeClr val="lt1"/>
              </a:buClr>
              <a:buSzPts val="1800"/>
              <a:buFont typeface="Arial"/>
              <a:buNone/>
              <a:defRPr sz="1400" b="0" i="0" u="none" strike="noStrike" cap="none">
                <a:solidFill>
                  <a:schemeClr val="lt1"/>
                </a:solidFill>
                <a:latin typeface="Lato"/>
                <a:ea typeface="Lato"/>
                <a:cs typeface="Lato"/>
                <a:sym typeface="Lato"/>
              </a:defRPr>
            </a:lvl1pPr>
            <a:lvl2pPr marL="914400" lvl="1" indent="-228600" algn="l">
              <a:lnSpc>
                <a:spcPct val="115000"/>
              </a:lnSpc>
              <a:spcBef>
                <a:spcPts val="0"/>
              </a:spcBef>
              <a:spcAft>
                <a:spcPts val="0"/>
              </a:spcAft>
              <a:buClr>
                <a:schemeClr val="lt1"/>
              </a:buClr>
              <a:buSzPts val="1600"/>
              <a:buNone/>
              <a:defRPr sz="1600">
                <a:solidFill>
                  <a:schemeClr val="lt1"/>
                </a:solidFill>
              </a:defRPr>
            </a:lvl2pPr>
            <a:lvl3pPr marL="1371600" lvl="2" indent="-317500" algn="l">
              <a:lnSpc>
                <a:spcPct val="115000"/>
              </a:lnSpc>
              <a:spcBef>
                <a:spcPts val="0"/>
              </a:spcBef>
              <a:spcAft>
                <a:spcPts val="0"/>
              </a:spcAft>
              <a:buClr>
                <a:srgbClr val="19152F"/>
              </a:buClr>
              <a:buSzPts val="1400"/>
              <a:buChar char="■"/>
              <a:defRPr>
                <a:solidFill>
                  <a:srgbClr val="19152F"/>
                </a:solidFill>
              </a:defRPr>
            </a:lvl3pPr>
            <a:lvl4pPr marL="1828800" lvl="3" indent="-317500" algn="l">
              <a:lnSpc>
                <a:spcPct val="115000"/>
              </a:lnSpc>
              <a:spcBef>
                <a:spcPts val="0"/>
              </a:spcBef>
              <a:spcAft>
                <a:spcPts val="0"/>
              </a:spcAft>
              <a:buClr>
                <a:srgbClr val="19152F"/>
              </a:buClr>
              <a:buSzPts val="1400"/>
              <a:buChar char="●"/>
              <a:defRPr>
                <a:solidFill>
                  <a:srgbClr val="19152F"/>
                </a:solidFill>
              </a:defRPr>
            </a:lvl4pPr>
            <a:lvl5pPr marL="2286000" lvl="4" indent="-317500" algn="l">
              <a:lnSpc>
                <a:spcPct val="115000"/>
              </a:lnSpc>
              <a:spcBef>
                <a:spcPts val="0"/>
              </a:spcBef>
              <a:spcAft>
                <a:spcPts val="0"/>
              </a:spcAft>
              <a:buClr>
                <a:srgbClr val="19152F"/>
              </a:buClr>
              <a:buSzPts val="1400"/>
              <a:buChar char="○"/>
              <a:defRPr>
                <a:solidFill>
                  <a:srgbClr val="19152F"/>
                </a:solidFill>
              </a:defRPr>
            </a:lvl5pPr>
            <a:lvl6pPr marL="2743200" lvl="5" indent="-317500" algn="l">
              <a:lnSpc>
                <a:spcPct val="115000"/>
              </a:lnSpc>
              <a:spcBef>
                <a:spcPts val="0"/>
              </a:spcBef>
              <a:spcAft>
                <a:spcPts val="0"/>
              </a:spcAft>
              <a:buClr>
                <a:srgbClr val="19152F"/>
              </a:buClr>
              <a:buSzPts val="1400"/>
              <a:buChar char="■"/>
              <a:defRPr>
                <a:solidFill>
                  <a:srgbClr val="19152F"/>
                </a:solidFill>
              </a:defRPr>
            </a:lvl6pPr>
            <a:lvl7pPr marL="3200400" lvl="6" indent="-317500" algn="l">
              <a:lnSpc>
                <a:spcPct val="115000"/>
              </a:lnSpc>
              <a:spcBef>
                <a:spcPts val="0"/>
              </a:spcBef>
              <a:spcAft>
                <a:spcPts val="0"/>
              </a:spcAft>
              <a:buClr>
                <a:srgbClr val="19152F"/>
              </a:buClr>
              <a:buSzPts val="1400"/>
              <a:buChar char="●"/>
              <a:defRPr>
                <a:solidFill>
                  <a:srgbClr val="19152F"/>
                </a:solidFill>
              </a:defRPr>
            </a:lvl7pPr>
            <a:lvl8pPr marL="3657600" lvl="7" indent="-317500" algn="l">
              <a:lnSpc>
                <a:spcPct val="115000"/>
              </a:lnSpc>
              <a:spcBef>
                <a:spcPts val="0"/>
              </a:spcBef>
              <a:spcAft>
                <a:spcPts val="0"/>
              </a:spcAft>
              <a:buClr>
                <a:srgbClr val="19152F"/>
              </a:buClr>
              <a:buSzPts val="1400"/>
              <a:buChar char="○"/>
              <a:defRPr>
                <a:solidFill>
                  <a:srgbClr val="19152F"/>
                </a:solidFill>
              </a:defRPr>
            </a:lvl8pPr>
            <a:lvl9pPr marL="4114800" lvl="8" indent="-317500" algn="l">
              <a:lnSpc>
                <a:spcPct val="115000"/>
              </a:lnSpc>
              <a:spcBef>
                <a:spcPts val="0"/>
              </a:spcBef>
              <a:spcAft>
                <a:spcPts val="0"/>
              </a:spcAft>
              <a:buClr>
                <a:srgbClr val="19152F"/>
              </a:buClr>
              <a:buSzPts val="1400"/>
              <a:buChar char="■"/>
              <a:defRPr>
                <a:solidFill>
                  <a:srgbClr val="19152F"/>
                </a:solidFill>
              </a:defRPr>
            </a:lvl9pPr>
          </a:lstStyle>
          <a:p>
            <a:endParaRPr/>
          </a:p>
        </p:txBody>
      </p:sp>
      <p:sp>
        <p:nvSpPr>
          <p:cNvPr id="471" name="Google Shape;471;g34c03757351_0_397"/>
          <p:cNvSpPr txBox="1"/>
          <p:nvPr/>
        </p:nvSpPr>
        <p:spPr>
          <a:xfrm>
            <a:off x="639061" y="3224587"/>
            <a:ext cx="3315300" cy="360600"/>
          </a:xfrm>
          <a:prstGeom prst="rect">
            <a:avLst/>
          </a:prstGeom>
          <a:noFill/>
          <a:ln>
            <a:noFill/>
          </a:ln>
        </p:spPr>
        <p:txBody>
          <a:bodyPr spcFirstLastPara="1" wrap="square" lIns="91425" tIns="91425" rIns="91425" bIns="91425" anchor="t" anchorCtr="0">
            <a:normAutofit fontScale="55000" lnSpcReduction="20000"/>
          </a:bodyPr>
          <a:lstStyle/>
          <a:p>
            <a:pPr marL="457200" marR="0" lvl="0" indent="-342900" algn="l" rtl="0">
              <a:lnSpc>
                <a:spcPct val="115000"/>
              </a:lnSpc>
              <a:spcBef>
                <a:spcPts val="0"/>
              </a:spcBef>
              <a:spcAft>
                <a:spcPts val="0"/>
              </a:spcAft>
              <a:buClr>
                <a:srgbClr val="19152F"/>
              </a:buClr>
              <a:buSzPct val="208333"/>
              <a:buFont typeface="Oswald"/>
              <a:buNone/>
            </a:pPr>
            <a:endParaRPr sz="2400" b="0" i="0" u="none" strike="noStrike" cap="none">
              <a:solidFill>
                <a:srgbClr val="19152F"/>
              </a:solidFill>
              <a:latin typeface="Oswald"/>
              <a:ea typeface="Oswald"/>
              <a:cs typeface="Oswald"/>
              <a:sym typeface="Oswald"/>
            </a:endParaRPr>
          </a:p>
        </p:txBody>
      </p:sp>
      <p:sp>
        <p:nvSpPr>
          <p:cNvPr id="472" name="Google Shape;472;g34c03757351_0_397"/>
          <p:cNvSpPr txBox="1">
            <a:spLocks noGrp="1"/>
          </p:cNvSpPr>
          <p:nvPr>
            <p:ph type="body" idx="4"/>
          </p:nvPr>
        </p:nvSpPr>
        <p:spPr>
          <a:xfrm>
            <a:off x="639061" y="1300424"/>
            <a:ext cx="3743700" cy="464400"/>
          </a:xfrm>
          <a:prstGeom prst="rect">
            <a:avLst/>
          </a:prstGeom>
          <a:noFill/>
          <a:ln>
            <a:noFill/>
          </a:ln>
        </p:spPr>
        <p:txBody>
          <a:bodyPr spcFirstLastPara="1" wrap="square" lIns="91425"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3" name="Google Shape;473;g34c03757351_0_397"/>
          <p:cNvSpPr txBox="1">
            <a:spLocks noGrp="1"/>
          </p:cNvSpPr>
          <p:nvPr>
            <p:ph type="body" idx="5"/>
          </p:nvPr>
        </p:nvSpPr>
        <p:spPr>
          <a:xfrm>
            <a:off x="4665057" y="1300424"/>
            <a:ext cx="3743700" cy="464400"/>
          </a:xfrm>
          <a:prstGeom prst="rect">
            <a:avLst/>
          </a:prstGeom>
          <a:noFill/>
          <a:ln>
            <a:noFill/>
          </a:ln>
        </p:spPr>
        <p:txBody>
          <a:bodyPr spcFirstLastPara="1" wrap="square" lIns="91425"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4" name="Google Shape;474;g34c03757351_0_397"/>
          <p:cNvSpPr/>
          <p:nvPr/>
        </p:nvSpPr>
        <p:spPr>
          <a:xfrm>
            <a:off x="546004" y="3140156"/>
            <a:ext cx="3972900" cy="1808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34c03757351_0_397"/>
          <p:cNvSpPr txBox="1">
            <a:spLocks noGrp="1"/>
          </p:cNvSpPr>
          <p:nvPr>
            <p:ph type="body" idx="6"/>
          </p:nvPr>
        </p:nvSpPr>
        <p:spPr>
          <a:xfrm>
            <a:off x="639061" y="3634870"/>
            <a:ext cx="3743700" cy="11262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chemeClr val="lt1"/>
              </a:buClr>
              <a:buSzPts val="1800"/>
              <a:buFont typeface="Arial"/>
              <a:buNone/>
              <a:defRPr sz="1400" b="0" i="0" u="none" strike="noStrike" cap="none">
                <a:solidFill>
                  <a:schemeClr val="lt1"/>
                </a:solidFill>
                <a:latin typeface="Lato"/>
                <a:ea typeface="Lato"/>
                <a:cs typeface="Lato"/>
                <a:sym typeface="Lato"/>
              </a:defRPr>
            </a:lvl1pPr>
            <a:lvl2pPr marL="914400" lvl="1" indent="-228600" algn="l">
              <a:lnSpc>
                <a:spcPct val="115000"/>
              </a:lnSpc>
              <a:spcBef>
                <a:spcPts val="0"/>
              </a:spcBef>
              <a:spcAft>
                <a:spcPts val="0"/>
              </a:spcAft>
              <a:buClr>
                <a:schemeClr val="lt1"/>
              </a:buClr>
              <a:buSzPts val="1600"/>
              <a:buNone/>
              <a:defRPr sz="1600">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6" name="Google Shape;476;g34c03757351_0_397"/>
          <p:cNvSpPr/>
          <p:nvPr/>
        </p:nvSpPr>
        <p:spPr>
          <a:xfrm>
            <a:off x="4595058" y="3140155"/>
            <a:ext cx="3972900" cy="1808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34c03757351_0_397"/>
          <p:cNvSpPr txBox="1">
            <a:spLocks noGrp="1"/>
          </p:cNvSpPr>
          <p:nvPr>
            <p:ph type="body" idx="7"/>
          </p:nvPr>
        </p:nvSpPr>
        <p:spPr>
          <a:xfrm>
            <a:off x="4665057" y="3634870"/>
            <a:ext cx="3743700" cy="1126200"/>
          </a:xfrm>
          <a:prstGeom prst="rect">
            <a:avLst/>
          </a:prstGeom>
          <a:noFill/>
          <a:ln>
            <a:noFill/>
          </a:ln>
        </p:spPr>
        <p:txBody>
          <a:bodyPr spcFirstLastPara="1" wrap="square" lIns="91425" tIns="91425" rIns="91425" bIns="91425" anchor="t" anchorCtr="0">
            <a:normAutofit/>
          </a:bodyPr>
          <a:lstStyle>
            <a:lvl1pPr marL="457200" lvl="0" indent="-228600" algn="l">
              <a:lnSpc>
                <a:spcPct val="115000"/>
              </a:lnSpc>
              <a:spcBef>
                <a:spcPts val="0"/>
              </a:spcBef>
              <a:spcAft>
                <a:spcPts val="0"/>
              </a:spcAft>
              <a:buClr>
                <a:schemeClr val="lt1"/>
              </a:buClr>
              <a:buSzPts val="1800"/>
              <a:buFont typeface="Arial"/>
              <a:buNone/>
              <a:defRPr sz="1400" b="0" i="0" u="none" strike="noStrike" cap="none">
                <a:solidFill>
                  <a:schemeClr val="lt1"/>
                </a:solidFill>
                <a:latin typeface="Lato"/>
                <a:ea typeface="Lato"/>
                <a:cs typeface="Lato"/>
                <a:sym typeface="Lato"/>
              </a:defRPr>
            </a:lvl1pPr>
            <a:lvl2pPr marL="914400" lvl="1" indent="-228600" algn="l">
              <a:lnSpc>
                <a:spcPct val="115000"/>
              </a:lnSpc>
              <a:spcBef>
                <a:spcPts val="0"/>
              </a:spcBef>
              <a:spcAft>
                <a:spcPts val="0"/>
              </a:spcAft>
              <a:buClr>
                <a:schemeClr val="lt1"/>
              </a:buClr>
              <a:buSzPts val="1600"/>
              <a:buNone/>
              <a:defRPr sz="1600">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8" name="Google Shape;478;g34c03757351_0_397"/>
          <p:cNvSpPr txBox="1">
            <a:spLocks noGrp="1"/>
          </p:cNvSpPr>
          <p:nvPr>
            <p:ph type="body" idx="8"/>
          </p:nvPr>
        </p:nvSpPr>
        <p:spPr>
          <a:xfrm>
            <a:off x="639061" y="3170981"/>
            <a:ext cx="3743700" cy="464400"/>
          </a:xfrm>
          <a:prstGeom prst="rect">
            <a:avLst/>
          </a:prstGeom>
          <a:noFill/>
          <a:ln>
            <a:noFill/>
          </a:ln>
        </p:spPr>
        <p:txBody>
          <a:bodyPr spcFirstLastPara="1" wrap="square" lIns="91425"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9" name="Google Shape;479;g34c03757351_0_397"/>
          <p:cNvSpPr txBox="1">
            <a:spLocks noGrp="1"/>
          </p:cNvSpPr>
          <p:nvPr>
            <p:ph type="body" idx="9"/>
          </p:nvPr>
        </p:nvSpPr>
        <p:spPr>
          <a:xfrm>
            <a:off x="4665057" y="3170981"/>
            <a:ext cx="3743700" cy="464400"/>
          </a:xfrm>
          <a:prstGeom prst="rect">
            <a:avLst/>
          </a:prstGeom>
          <a:noFill/>
          <a:ln>
            <a:noFill/>
          </a:ln>
        </p:spPr>
        <p:txBody>
          <a:bodyPr spcFirstLastPara="1" wrap="square" lIns="91425"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pic>
        <p:nvPicPr>
          <p:cNvPr id="480" name="Google Shape;480;g34c03757351_0_397"/>
          <p:cNvPicPr preferRelativeResize="0"/>
          <p:nvPr/>
        </p:nvPicPr>
        <p:blipFill rotWithShape="1">
          <a:blip r:embed="rId2">
            <a:alphaModFix/>
          </a:blip>
          <a:srcRect/>
          <a:stretch/>
        </p:blipFill>
        <p:spPr>
          <a:xfrm>
            <a:off x="8726381" y="4875275"/>
            <a:ext cx="211838" cy="130228"/>
          </a:xfrm>
          <a:prstGeom prst="rect">
            <a:avLst/>
          </a:prstGeom>
          <a:noFill/>
          <a:ln>
            <a:noFill/>
          </a:ln>
        </p:spPr>
      </p:pic>
      <p:cxnSp>
        <p:nvCxnSpPr>
          <p:cNvPr id="481" name="Google Shape;481;g34c03757351_0_397"/>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82" name="Google Shape;482;g34c03757351_0_397"/>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sp>
        <p:nvSpPr>
          <p:cNvPr id="483" name="Google Shape;483;g34c03757351_0_39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Image, Heading, Sub Heading">
  <p:cSld name="CAPTION_ONLY">
    <p:spTree>
      <p:nvGrpSpPr>
        <p:cNvPr id="1" name="Shape 484"/>
        <p:cNvGrpSpPr/>
        <p:nvPr/>
      </p:nvGrpSpPr>
      <p:grpSpPr>
        <a:xfrm>
          <a:off x="0" y="0"/>
          <a:ext cx="0" cy="0"/>
          <a:chOff x="0" y="0"/>
          <a:chExt cx="0" cy="0"/>
        </a:xfrm>
      </p:grpSpPr>
      <p:sp>
        <p:nvSpPr>
          <p:cNvPr id="485" name="Google Shape;485;g34c03757351_0_416"/>
          <p:cNvSpPr>
            <a:spLocks noGrp="1"/>
          </p:cNvSpPr>
          <p:nvPr>
            <p:ph type="pic" idx="2"/>
          </p:nvPr>
        </p:nvSpPr>
        <p:spPr>
          <a:xfrm>
            <a:off x="313900" y="251475"/>
            <a:ext cx="8140500" cy="3573300"/>
          </a:xfrm>
          <a:prstGeom prst="rect">
            <a:avLst/>
          </a:prstGeom>
          <a:noFill/>
          <a:ln>
            <a:noFill/>
          </a:ln>
        </p:spPr>
      </p:sp>
      <p:sp>
        <p:nvSpPr>
          <p:cNvPr id="486" name="Google Shape;486;g34c03757351_0_416"/>
          <p:cNvSpPr txBox="1">
            <a:spLocks noGrp="1"/>
          </p:cNvSpPr>
          <p:nvPr>
            <p:ph type="subTitle" idx="1"/>
          </p:nvPr>
        </p:nvSpPr>
        <p:spPr>
          <a:xfrm>
            <a:off x="5861154" y="4068429"/>
            <a:ext cx="2593200" cy="92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4"/>
              </a:buClr>
              <a:buSzPts val="2200"/>
              <a:buNone/>
              <a:defRPr sz="2200" b="1">
                <a:solidFill>
                  <a:schemeClr val="accent4"/>
                </a:solidFill>
              </a:defRPr>
            </a:lvl1pPr>
            <a:lvl2pPr lvl="1" algn="ctr">
              <a:lnSpc>
                <a:spcPct val="100000"/>
              </a:lnSpc>
              <a:spcBef>
                <a:spcPts val="0"/>
              </a:spcBef>
              <a:spcAft>
                <a:spcPts val="0"/>
              </a:spcAft>
              <a:buClr>
                <a:schemeClr val="accent4"/>
              </a:buClr>
              <a:buSzPts val="2100"/>
              <a:buNone/>
              <a:defRPr sz="2100">
                <a:solidFill>
                  <a:schemeClr val="accent4"/>
                </a:solidFill>
              </a:defRPr>
            </a:lvl2pPr>
            <a:lvl3pPr lvl="2" algn="ctr">
              <a:lnSpc>
                <a:spcPct val="100000"/>
              </a:lnSpc>
              <a:spcBef>
                <a:spcPts val="0"/>
              </a:spcBef>
              <a:spcAft>
                <a:spcPts val="0"/>
              </a:spcAft>
              <a:buClr>
                <a:schemeClr val="accent4"/>
              </a:buClr>
              <a:buSzPts val="2100"/>
              <a:buNone/>
              <a:defRPr sz="2100">
                <a:solidFill>
                  <a:schemeClr val="accent4"/>
                </a:solidFill>
              </a:defRPr>
            </a:lvl3pPr>
            <a:lvl4pPr lvl="3" algn="ctr">
              <a:lnSpc>
                <a:spcPct val="100000"/>
              </a:lnSpc>
              <a:spcBef>
                <a:spcPts val="0"/>
              </a:spcBef>
              <a:spcAft>
                <a:spcPts val="0"/>
              </a:spcAft>
              <a:buClr>
                <a:schemeClr val="accent4"/>
              </a:buClr>
              <a:buSzPts val="2100"/>
              <a:buNone/>
              <a:defRPr sz="2100">
                <a:solidFill>
                  <a:schemeClr val="accent4"/>
                </a:solidFill>
              </a:defRPr>
            </a:lvl4pPr>
            <a:lvl5pPr lvl="4" algn="ctr">
              <a:lnSpc>
                <a:spcPct val="100000"/>
              </a:lnSpc>
              <a:spcBef>
                <a:spcPts val="0"/>
              </a:spcBef>
              <a:spcAft>
                <a:spcPts val="0"/>
              </a:spcAft>
              <a:buClr>
                <a:schemeClr val="accent4"/>
              </a:buClr>
              <a:buSzPts val="2100"/>
              <a:buNone/>
              <a:defRPr sz="2100">
                <a:solidFill>
                  <a:schemeClr val="accent4"/>
                </a:solidFill>
              </a:defRPr>
            </a:lvl5pPr>
            <a:lvl6pPr lvl="5" algn="ctr">
              <a:lnSpc>
                <a:spcPct val="100000"/>
              </a:lnSpc>
              <a:spcBef>
                <a:spcPts val="0"/>
              </a:spcBef>
              <a:spcAft>
                <a:spcPts val="0"/>
              </a:spcAft>
              <a:buClr>
                <a:schemeClr val="accent4"/>
              </a:buClr>
              <a:buSzPts val="2100"/>
              <a:buNone/>
              <a:defRPr sz="2100">
                <a:solidFill>
                  <a:schemeClr val="accent4"/>
                </a:solidFill>
              </a:defRPr>
            </a:lvl6pPr>
            <a:lvl7pPr lvl="6" algn="ctr">
              <a:lnSpc>
                <a:spcPct val="100000"/>
              </a:lnSpc>
              <a:spcBef>
                <a:spcPts val="0"/>
              </a:spcBef>
              <a:spcAft>
                <a:spcPts val="0"/>
              </a:spcAft>
              <a:buClr>
                <a:schemeClr val="accent4"/>
              </a:buClr>
              <a:buSzPts val="2100"/>
              <a:buNone/>
              <a:defRPr sz="2100">
                <a:solidFill>
                  <a:schemeClr val="accent4"/>
                </a:solidFill>
              </a:defRPr>
            </a:lvl7pPr>
            <a:lvl8pPr lvl="7" algn="ctr">
              <a:lnSpc>
                <a:spcPct val="100000"/>
              </a:lnSpc>
              <a:spcBef>
                <a:spcPts val="0"/>
              </a:spcBef>
              <a:spcAft>
                <a:spcPts val="0"/>
              </a:spcAft>
              <a:buClr>
                <a:schemeClr val="accent4"/>
              </a:buClr>
              <a:buSzPts val="2100"/>
              <a:buNone/>
              <a:defRPr sz="2100">
                <a:solidFill>
                  <a:schemeClr val="accent4"/>
                </a:solidFill>
              </a:defRPr>
            </a:lvl8pPr>
            <a:lvl9pPr lvl="8" algn="ctr">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487" name="Google Shape;487;g34c03757351_0_416"/>
          <p:cNvSpPr txBox="1">
            <a:spLocks noGrp="1"/>
          </p:cNvSpPr>
          <p:nvPr>
            <p:ph type="body" idx="3"/>
          </p:nvPr>
        </p:nvSpPr>
        <p:spPr>
          <a:xfrm>
            <a:off x="0" y="4068428"/>
            <a:ext cx="55164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SzPts val="1800"/>
              <a:buNone/>
              <a:defRPr sz="2800">
                <a:solidFill>
                  <a:schemeClr val="lt1"/>
                </a:solidFill>
                <a:latin typeface="Oswald"/>
                <a:ea typeface="Oswald"/>
                <a:cs typeface="Oswald"/>
                <a:sym typeface="Oswald"/>
              </a:defRPr>
            </a:lvl1pPr>
          </a:lstStyle>
          <a:p>
            <a:endParaRPr/>
          </a:p>
        </p:txBody>
      </p:sp>
      <p:cxnSp>
        <p:nvCxnSpPr>
          <p:cNvPr id="488" name="Google Shape;488;g34c03757351_0_416"/>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89" name="Google Shape;489;g34c03757351_0_416"/>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490" name="Google Shape;490;g34c03757351_0_416"/>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491" name="Google Shape;491;g34c03757351_0_41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Heading Only" type="titleOnly">
  <p:cSld name="TITLE_ONLY">
    <p:spTree>
      <p:nvGrpSpPr>
        <p:cNvPr id="1" name="Shape 492"/>
        <p:cNvGrpSpPr/>
        <p:nvPr/>
      </p:nvGrpSpPr>
      <p:grpSpPr>
        <a:xfrm>
          <a:off x="0" y="0"/>
          <a:ext cx="0" cy="0"/>
          <a:chOff x="0" y="0"/>
          <a:chExt cx="0" cy="0"/>
        </a:xfrm>
      </p:grpSpPr>
      <p:sp>
        <p:nvSpPr>
          <p:cNvPr id="493" name="Google Shape;493;g34c03757351_0_424"/>
          <p:cNvSpPr txBox="1">
            <a:spLocks noGrp="1"/>
          </p:cNvSpPr>
          <p:nvPr>
            <p:ph type="body" idx="1"/>
          </p:nvPr>
        </p:nvSpPr>
        <p:spPr>
          <a:xfrm>
            <a:off x="0" y="194870"/>
            <a:ext cx="5516400" cy="929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8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494" name="Google Shape;494;g34c03757351_0_424"/>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495" name="Google Shape;495;g34c03757351_0_424"/>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496" name="Google Shape;496;g34c03757351_0_424"/>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497" name="Google Shape;497;g34c03757351_0_424"/>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Ending Slide">
  <p:cSld name="Ending Slide">
    <p:bg>
      <p:bgPr>
        <a:solidFill>
          <a:schemeClr val="accent4"/>
        </a:solidFill>
        <a:effectLst/>
      </p:bgPr>
    </p:bg>
    <p:spTree>
      <p:nvGrpSpPr>
        <p:cNvPr id="1" name="Shape 498"/>
        <p:cNvGrpSpPr/>
        <p:nvPr/>
      </p:nvGrpSpPr>
      <p:grpSpPr>
        <a:xfrm>
          <a:off x="0" y="0"/>
          <a:ext cx="0" cy="0"/>
          <a:chOff x="0" y="0"/>
          <a:chExt cx="0" cy="0"/>
        </a:xfrm>
      </p:grpSpPr>
      <p:sp>
        <p:nvSpPr>
          <p:cNvPr id="499" name="Google Shape;499;g34c03757351_0_4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4800"/>
              <a:buNone/>
              <a:defRPr sz="4000">
                <a:solidFill>
                  <a:srgbClr val="FFFFFF"/>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0" name="Google Shape;500;g34c03757351_0_43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 Subtitle" type="secHead">
  <p:cSld name="SECTION_HEADER">
    <p:bg>
      <p:bgPr>
        <a:blipFill>
          <a:blip r:embed="rId2">
            <a:alphaModFix/>
          </a:blip>
          <a:stretch>
            <a:fillRect/>
          </a:stretch>
        </a:blipFill>
        <a:effectLst/>
      </p:bgPr>
    </p:bg>
    <p:spTree>
      <p:nvGrpSpPr>
        <p:cNvPr id="1" name="Shape 501"/>
        <p:cNvGrpSpPr/>
        <p:nvPr/>
      </p:nvGrpSpPr>
      <p:grpSpPr>
        <a:xfrm>
          <a:off x="0" y="0"/>
          <a:ext cx="0" cy="0"/>
          <a:chOff x="0" y="0"/>
          <a:chExt cx="0" cy="0"/>
        </a:xfrm>
      </p:grpSpPr>
      <p:sp>
        <p:nvSpPr>
          <p:cNvPr id="502" name="Google Shape;502;g34c03757351_0_433"/>
          <p:cNvSpPr txBox="1">
            <a:spLocks noGrp="1"/>
          </p:cNvSpPr>
          <p:nvPr>
            <p:ph type="title"/>
          </p:nvPr>
        </p:nvSpPr>
        <p:spPr>
          <a:xfrm>
            <a:off x="311700" y="17472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19152F"/>
              </a:buClr>
              <a:buSzPts val="4800"/>
              <a:buNone/>
              <a:defRPr sz="48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3" name="Google Shape;503;g34c03757351_0_433"/>
          <p:cNvSpPr txBox="1">
            <a:spLocks noGrp="1"/>
          </p:cNvSpPr>
          <p:nvPr>
            <p:ph type="subTitle" idx="1"/>
          </p:nvPr>
        </p:nvSpPr>
        <p:spPr>
          <a:xfrm>
            <a:off x="311700" y="269367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19152F"/>
              </a:buClr>
              <a:buSzPts val="2800"/>
              <a:buNone/>
              <a:defRPr sz="2400" b="1">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4" name="Google Shape;504;g34c03757351_0_43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Heading, Sub Heading, Body">
  <p:cSld name="Heading, Subheadinm, &amp; Body Text">
    <p:spTree>
      <p:nvGrpSpPr>
        <p:cNvPr id="1" name="Shape 505"/>
        <p:cNvGrpSpPr/>
        <p:nvPr/>
      </p:nvGrpSpPr>
      <p:grpSpPr>
        <a:xfrm>
          <a:off x="0" y="0"/>
          <a:ext cx="0" cy="0"/>
          <a:chOff x="0" y="0"/>
          <a:chExt cx="0" cy="0"/>
        </a:xfrm>
      </p:grpSpPr>
      <p:sp>
        <p:nvSpPr>
          <p:cNvPr id="506" name="Google Shape;506;g34c03757351_0_437"/>
          <p:cNvSpPr txBox="1">
            <a:spLocks noGrp="1"/>
          </p:cNvSpPr>
          <p:nvPr>
            <p:ph type="body" idx="1"/>
          </p:nvPr>
        </p:nvSpPr>
        <p:spPr>
          <a:xfrm>
            <a:off x="311700" y="132412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Arial"/>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7" name="Google Shape;507;g34c03757351_0_437"/>
          <p:cNvSpPr txBox="1">
            <a:spLocks noGrp="1"/>
          </p:cNvSpPr>
          <p:nvPr>
            <p:ph type="body" idx="2"/>
          </p:nvPr>
        </p:nvSpPr>
        <p:spPr>
          <a:xfrm>
            <a:off x="0" y="659567"/>
            <a:ext cx="5516400" cy="464400"/>
          </a:xfrm>
          <a:prstGeom prst="rect">
            <a:avLst/>
          </a:prstGeom>
          <a:solidFill>
            <a:schemeClr val="accent6"/>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accent4"/>
              </a:buClr>
              <a:buSzPts val="1800"/>
              <a:buNone/>
              <a:defRPr sz="2000">
                <a:solidFill>
                  <a:schemeClr val="accent4"/>
                </a:solidFill>
                <a:latin typeface="Oswald"/>
                <a:ea typeface="Oswald"/>
                <a:cs typeface="Oswald"/>
                <a:sym typeface="Oswald"/>
              </a:defRPr>
            </a:lvl1pPr>
            <a:lvl2pPr marL="914400" lvl="1" indent="-317500" algn="l">
              <a:lnSpc>
                <a:spcPct val="115000"/>
              </a:lnSpc>
              <a:spcBef>
                <a:spcPts val="0"/>
              </a:spcBef>
              <a:spcAft>
                <a:spcPts val="0"/>
              </a:spcAft>
              <a:buClr>
                <a:schemeClr val="accent4"/>
              </a:buClr>
              <a:buSzPts val="1400"/>
              <a:buChar char="○"/>
              <a:defRPr>
                <a:solidFill>
                  <a:schemeClr val="accent4"/>
                </a:solidFill>
              </a:defRPr>
            </a:lvl2pPr>
            <a:lvl3pPr marL="1371600" lvl="2" indent="-317500" algn="l">
              <a:lnSpc>
                <a:spcPct val="115000"/>
              </a:lnSpc>
              <a:spcBef>
                <a:spcPts val="0"/>
              </a:spcBef>
              <a:spcAft>
                <a:spcPts val="0"/>
              </a:spcAft>
              <a:buClr>
                <a:schemeClr val="accent4"/>
              </a:buClr>
              <a:buSzPts val="1400"/>
              <a:buChar char="■"/>
              <a:defRPr>
                <a:solidFill>
                  <a:schemeClr val="accent4"/>
                </a:solidFill>
              </a:defRPr>
            </a:lvl3pPr>
            <a:lvl4pPr marL="1828800" lvl="3" indent="-317500" algn="l">
              <a:lnSpc>
                <a:spcPct val="115000"/>
              </a:lnSpc>
              <a:spcBef>
                <a:spcPts val="0"/>
              </a:spcBef>
              <a:spcAft>
                <a:spcPts val="0"/>
              </a:spcAft>
              <a:buClr>
                <a:schemeClr val="accent4"/>
              </a:buClr>
              <a:buSzPts val="1400"/>
              <a:buChar char="●"/>
              <a:defRPr>
                <a:solidFill>
                  <a:schemeClr val="accent4"/>
                </a:solidFill>
              </a:defRPr>
            </a:lvl4pPr>
            <a:lvl5pPr marL="2286000" lvl="4" indent="-317500" algn="l">
              <a:lnSpc>
                <a:spcPct val="115000"/>
              </a:lnSpc>
              <a:spcBef>
                <a:spcPts val="0"/>
              </a:spcBef>
              <a:spcAft>
                <a:spcPts val="0"/>
              </a:spcAft>
              <a:buClr>
                <a:schemeClr val="accent4"/>
              </a:buClr>
              <a:buSzPts val="1400"/>
              <a:buChar char="○"/>
              <a:defRPr>
                <a:solidFill>
                  <a:schemeClr val="accent4"/>
                </a:solidFill>
              </a:defRPr>
            </a:lvl5pPr>
            <a:lvl6pPr marL="2743200" lvl="5" indent="-317500" algn="l">
              <a:lnSpc>
                <a:spcPct val="115000"/>
              </a:lnSpc>
              <a:spcBef>
                <a:spcPts val="0"/>
              </a:spcBef>
              <a:spcAft>
                <a:spcPts val="0"/>
              </a:spcAft>
              <a:buClr>
                <a:schemeClr val="accent4"/>
              </a:buClr>
              <a:buSzPts val="1400"/>
              <a:buChar char="■"/>
              <a:defRPr>
                <a:solidFill>
                  <a:schemeClr val="accent4"/>
                </a:solidFill>
              </a:defRPr>
            </a:lvl6pPr>
            <a:lvl7pPr marL="3200400" lvl="6" indent="-317500" algn="l">
              <a:lnSpc>
                <a:spcPct val="115000"/>
              </a:lnSpc>
              <a:spcBef>
                <a:spcPts val="0"/>
              </a:spcBef>
              <a:spcAft>
                <a:spcPts val="0"/>
              </a:spcAft>
              <a:buClr>
                <a:schemeClr val="accent4"/>
              </a:buClr>
              <a:buSzPts val="1400"/>
              <a:buChar char="●"/>
              <a:defRPr>
                <a:solidFill>
                  <a:schemeClr val="accent4"/>
                </a:solidFill>
              </a:defRPr>
            </a:lvl7pPr>
            <a:lvl8pPr marL="3657600" lvl="7" indent="-317500" algn="l">
              <a:lnSpc>
                <a:spcPct val="115000"/>
              </a:lnSpc>
              <a:spcBef>
                <a:spcPts val="0"/>
              </a:spcBef>
              <a:spcAft>
                <a:spcPts val="0"/>
              </a:spcAft>
              <a:buClr>
                <a:schemeClr val="accent4"/>
              </a:buClr>
              <a:buSzPts val="1400"/>
              <a:buChar char="○"/>
              <a:defRPr>
                <a:solidFill>
                  <a:schemeClr val="accent4"/>
                </a:solidFill>
              </a:defRPr>
            </a:lvl8pPr>
            <a:lvl9pPr marL="4114800" lvl="8" indent="-317500" algn="l">
              <a:lnSpc>
                <a:spcPct val="115000"/>
              </a:lnSpc>
              <a:spcBef>
                <a:spcPts val="0"/>
              </a:spcBef>
              <a:spcAft>
                <a:spcPts val="0"/>
              </a:spcAft>
              <a:buClr>
                <a:schemeClr val="accent4"/>
              </a:buClr>
              <a:buSzPts val="1400"/>
              <a:buChar char="■"/>
              <a:defRPr>
                <a:solidFill>
                  <a:schemeClr val="accent4"/>
                </a:solidFill>
              </a:defRPr>
            </a:lvl9pPr>
          </a:lstStyle>
          <a:p>
            <a:endParaRPr/>
          </a:p>
        </p:txBody>
      </p:sp>
      <p:sp>
        <p:nvSpPr>
          <p:cNvPr id="508" name="Google Shape;508;g34c03757351_0_437"/>
          <p:cNvSpPr txBox="1">
            <a:spLocks noGrp="1"/>
          </p:cNvSpPr>
          <p:nvPr>
            <p:ph type="body" idx="3"/>
          </p:nvPr>
        </p:nvSpPr>
        <p:spPr>
          <a:xfrm>
            <a:off x="0" y="195055"/>
            <a:ext cx="5516400" cy="464400"/>
          </a:xfrm>
          <a:prstGeom prst="rect">
            <a:avLst/>
          </a:prstGeom>
          <a:solidFill>
            <a:schemeClr val="lt2"/>
          </a:solidFill>
          <a:ln>
            <a:noFill/>
          </a:ln>
        </p:spPr>
        <p:txBody>
          <a:bodyPr spcFirstLastPara="1" wrap="square" lIns="274300" tIns="91425" rIns="91425" bIns="91425" anchor="ctr" anchorCtr="0">
            <a:normAutofit/>
          </a:bodyPr>
          <a:lstStyle>
            <a:lvl1pPr marL="457200" lvl="0" indent="-228600" algn="l">
              <a:lnSpc>
                <a:spcPct val="115000"/>
              </a:lnSpc>
              <a:spcBef>
                <a:spcPts val="0"/>
              </a:spcBef>
              <a:spcAft>
                <a:spcPts val="0"/>
              </a:spcAft>
              <a:buClr>
                <a:schemeClr val="lt1"/>
              </a:buClr>
              <a:buSzPts val="1800"/>
              <a:buNone/>
              <a:defRPr sz="2000">
                <a:solidFill>
                  <a:schemeClr val="lt1"/>
                </a:solidFill>
                <a:latin typeface="Oswald"/>
                <a:ea typeface="Oswald"/>
                <a:cs typeface="Oswald"/>
                <a:sym typeface="Oswald"/>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cxnSp>
        <p:nvCxnSpPr>
          <p:cNvPr id="509" name="Google Shape;509;g34c03757351_0_437"/>
          <p:cNvCxnSpPr/>
          <p:nvPr/>
        </p:nvCxnSpPr>
        <p:spPr>
          <a:xfrm>
            <a:off x="8835124" y="0"/>
            <a:ext cx="0" cy="425700"/>
          </a:xfrm>
          <a:prstGeom prst="straightConnector1">
            <a:avLst/>
          </a:prstGeom>
          <a:noFill/>
          <a:ln w="9525" cap="flat" cmpd="sng">
            <a:solidFill>
              <a:srgbClr val="77D6F7"/>
            </a:solidFill>
            <a:prstDash val="solid"/>
            <a:round/>
            <a:headEnd type="none" w="sm" len="sm"/>
            <a:tailEnd type="none" w="sm" len="sm"/>
          </a:ln>
        </p:spPr>
      </p:cxnSp>
      <p:sp>
        <p:nvSpPr>
          <p:cNvPr id="510" name="Google Shape;510;g34c03757351_0_437"/>
          <p:cNvSpPr txBox="1"/>
          <p:nvPr/>
        </p:nvSpPr>
        <p:spPr>
          <a:xfrm>
            <a:off x="8520600" y="194870"/>
            <a:ext cx="311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accent3"/>
                </a:solidFill>
                <a:latin typeface="Oswald"/>
                <a:ea typeface="Oswald"/>
                <a:cs typeface="Oswald"/>
                <a:sym typeface="Oswald"/>
              </a:rPr>
              <a:t>‹#›</a:t>
            </a:fld>
            <a:endParaRPr sz="900" b="0" i="0" u="none" strike="noStrike" cap="none">
              <a:solidFill>
                <a:schemeClr val="accent3"/>
              </a:solidFill>
              <a:latin typeface="Oswald"/>
              <a:ea typeface="Oswald"/>
              <a:cs typeface="Oswald"/>
              <a:sym typeface="Oswald"/>
            </a:endParaRPr>
          </a:p>
        </p:txBody>
      </p:sp>
      <p:pic>
        <p:nvPicPr>
          <p:cNvPr id="511" name="Google Shape;511;g34c03757351_0_437"/>
          <p:cNvPicPr preferRelativeResize="0"/>
          <p:nvPr/>
        </p:nvPicPr>
        <p:blipFill rotWithShape="1">
          <a:blip r:embed="rId2">
            <a:alphaModFix/>
          </a:blip>
          <a:srcRect/>
          <a:stretch/>
        </p:blipFill>
        <p:spPr>
          <a:xfrm>
            <a:off x="8725823" y="4875275"/>
            <a:ext cx="212396" cy="130229"/>
          </a:xfrm>
          <a:prstGeom prst="rect">
            <a:avLst/>
          </a:prstGeom>
          <a:noFill/>
          <a:ln>
            <a:noFill/>
          </a:ln>
        </p:spPr>
      </p:pic>
      <p:sp>
        <p:nvSpPr>
          <p:cNvPr id="512" name="Google Shape;512;g34c03757351_0_43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image" Target="../media/image4.jp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heme" Target="../theme/theme3.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50" Type="http://schemas.openxmlformats.org/officeDocument/2006/relationships/slideLayout" Target="../slideLayouts/slideLayout177.xml"/><Relationship Id="rId55" Type="http://schemas.openxmlformats.org/officeDocument/2006/relationships/slideLayout" Target="../slideLayouts/slideLayout182.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3" Type="http://schemas.openxmlformats.org/officeDocument/2006/relationships/slideLayout" Target="../slideLayouts/slideLayout180.xml"/><Relationship Id="rId58" Type="http://schemas.openxmlformats.org/officeDocument/2006/relationships/theme" Target="../theme/theme5.xml"/><Relationship Id="rId5" Type="http://schemas.openxmlformats.org/officeDocument/2006/relationships/slideLayout" Target="../slideLayouts/slideLayout132.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56" Type="http://schemas.openxmlformats.org/officeDocument/2006/relationships/slideLayout" Target="../slideLayouts/slideLayout183.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59" Type="http://schemas.openxmlformats.org/officeDocument/2006/relationships/image" Target="../media/image15.png"/><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54" Type="http://schemas.openxmlformats.org/officeDocument/2006/relationships/slideLayout" Target="../slideLayouts/slideLayout181.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 Id="rId57" Type="http://schemas.openxmlformats.org/officeDocument/2006/relationships/slideLayout" Target="../slideLayouts/slideLayout184.xml"/><Relationship Id="rId10" Type="http://schemas.openxmlformats.org/officeDocument/2006/relationships/slideLayout" Target="../slideLayouts/slideLayout137.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50" Type="http://schemas.openxmlformats.org/officeDocument/2006/relationships/theme" Target="../theme/theme6.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image" Target="../media/image19.svg"/><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8" Type="http://schemas.openxmlformats.org/officeDocument/2006/relationships/slideLayout" Target="../slideLayouts/slideLayout192.xml"/><Relationship Id="rId51" Type="http://schemas.openxmlformats.org/officeDocument/2006/relationships/image" Target="../media/image18.png"/><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1" Type="http://schemas.openxmlformats.org/officeDocument/2006/relationships/slideLayout" Target="../slideLayouts/slideLayout185.xml"/><Relationship Id="rId6"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30da6fdaa7a_0_2227"/>
          <p:cNvSpPr txBox="1">
            <a:spLocks noGrp="1"/>
          </p:cNvSpPr>
          <p:nvPr>
            <p:ph type="title"/>
          </p:nvPr>
        </p:nvSpPr>
        <p:spPr>
          <a:xfrm>
            <a:off x="628650" y="273844"/>
            <a:ext cx="7886700" cy="994200"/>
          </a:xfrm>
          <a:prstGeom prst="rect">
            <a:avLst/>
          </a:prstGeom>
          <a:noFill/>
          <a:ln>
            <a:noFill/>
          </a:ln>
        </p:spPr>
        <p:txBody>
          <a:bodyPr spcFirstLastPara="1" wrap="square" lIns="34300" tIns="17150" rIns="34300" bIns="1715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9pPr>
          </a:lstStyle>
          <a:p>
            <a:endParaRPr/>
          </a:p>
        </p:txBody>
      </p:sp>
      <p:sp>
        <p:nvSpPr>
          <p:cNvPr id="7" name="Google Shape;7;g30da6fdaa7a_0_2227"/>
          <p:cNvSpPr txBox="1">
            <a:spLocks noGrp="1"/>
          </p:cNvSpPr>
          <p:nvPr>
            <p:ph type="body" idx="1"/>
          </p:nvPr>
        </p:nvSpPr>
        <p:spPr>
          <a:xfrm>
            <a:off x="628650" y="1369219"/>
            <a:ext cx="7886700" cy="3263400"/>
          </a:xfrm>
          <a:prstGeom prst="rect">
            <a:avLst/>
          </a:prstGeom>
          <a:noFill/>
          <a:ln>
            <a:noFill/>
          </a:ln>
        </p:spPr>
        <p:txBody>
          <a:bodyPr spcFirstLastPara="1" wrap="square" lIns="34300" tIns="17150" rIns="34300" bIns="17150"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8" name="Google Shape;8;g30da6fdaa7a_0_2227"/>
          <p:cNvSpPr txBox="1">
            <a:spLocks noGrp="1"/>
          </p:cNvSpPr>
          <p:nvPr>
            <p:ph type="dt" idx="10"/>
          </p:nvPr>
        </p:nvSpPr>
        <p:spPr>
          <a:xfrm>
            <a:off x="628650" y="4767263"/>
            <a:ext cx="2057400" cy="273900"/>
          </a:xfrm>
          <a:prstGeom prst="rect">
            <a:avLst/>
          </a:prstGeom>
          <a:noFill/>
          <a:ln>
            <a:noFill/>
          </a:ln>
        </p:spPr>
        <p:txBody>
          <a:bodyPr spcFirstLastPara="1" wrap="square" lIns="34300" tIns="17150" rIns="34300" bIns="17150" anchor="ctr" anchorCtr="0">
            <a:noAutofit/>
          </a:bodyPr>
          <a:lstStyle>
            <a:lvl1pPr marR="0" lvl="0" algn="l" rtl="0">
              <a:lnSpc>
                <a:spcPct val="100000"/>
              </a:lnSpc>
              <a:spcBef>
                <a:spcPts val="0"/>
              </a:spcBef>
              <a:spcAft>
                <a:spcPts val="0"/>
              </a:spcAft>
              <a:buClr>
                <a:srgbClr val="000000"/>
              </a:buClr>
              <a:buSzPts val="5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9" name="Google Shape;9;g30da6fdaa7a_0_2227"/>
          <p:cNvSpPr txBox="1">
            <a:spLocks noGrp="1"/>
          </p:cNvSpPr>
          <p:nvPr>
            <p:ph type="ftr" idx="11"/>
          </p:nvPr>
        </p:nvSpPr>
        <p:spPr>
          <a:xfrm>
            <a:off x="3028950" y="4767263"/>
            <a:ext cx="3086100" cy="273900"/>
          </a:xfrm>
          <a:prstGeom prst="rect">
            <a:avLst/>
          </a:prstGeom>
          <a:noFill/>
          <a:ln>
            <a:noFill/>
          </a:ln>
        </p:spPr>
        <p:txBody>
          <a:bodyPr spcFirstLastPara="1" wrap="square" lIns="34300" tIns="17150" rIns="34300" bIns="17150" anchor="ctr" anchorCtr="0">
            <a:noAutofit/>
          </a:bodyPr>
          <a:lstStyle>
            <a:lvl1pPr marR="0" lvl="0" algn="ctr" rtl="0">
              <a:lnSpc>
                <a:spcPct val="100000"/>
              </a:lnSpc>
              <a:spcBef>
                <a:spcPts val="0"/>
              </a:spcBef>
              <a:spcAft>
                <a:spcPts val="0"/>
              </a:spcAft>
              <a:buClr>
                <a:srgbClr val="000000"/>
              </a:buClr>
              <a:buSzPts val="5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10" name="Google Shape;10;g30da6fdaa7a_0_2227"/>
          <p:cNvSpPr txBox="1">
            <a:spLocks noGrp="1"/>
          </p:cNvSpPr>
          <p:nvPr>
            <p:ph type="sldNum" idx="12"/>
          </p:nvPr>
        </p:nvSpPr>
        <p:spPr>
          <a:xfrm>
            <a:off x="6457950" y="4767263"/>
            <a:ext cx="2057400" cy="273900"/>
          </a:xfrm>
          <a:prstGeom prst="rect">
            <a:avLst/>
          </a:prstGeom>
          <a:noFill/>
          <a:ln>
            <a:noFill/>
          </a:ln>
        </p:spPr>
        <p:txBody>
          <a:bodyPr spcFirstLastPara="1" wrap="square" lIns="34300" tIns="17150" rIns="34300" bIns="1715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g336efd7fe28_0_1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78" name="Google Shape;278;g336efd7fe28_0_117"/>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279" name="Google Shape;279;g336efd7fe28_0_11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0" name="Google Shape;280;g336efd7fe28_0_11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1" name="Google Shape;281;g336efd7fe28_0_11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a:blip r:embed="rId29">
            <a:alphaModFix amt="20000"/>
          </a:blip>
          <a:stretch>
            <a:fillRect/>
          </a:stretch>
        </a:blipFill>
        <a:effectLst/>
      </p:bgPr>
    </p:bg>
    <p:spTree>
      <p:nvGrpSpPr>
        <p:cNvPr id="1" name="Shape 357"/>
        <p:cNvGrpSpPr/>
        <p:nvPr/>
      </p:nvGrpSpPr>
      <p:grpSpPr>
        <a:xfrm>
          <a:off x="0" y="0"/>
          <a:ext cx="0" cy="0"/>
          <a:chOff x="0" y="0"/>
          <a:chExt cx="0" cy="0"/>
        </a:xfrm>
      </p:grpSpPr>
      <p:sp>
        <p:nvSpPr>
          <p:cNvPr id="358" name="Google Shape;358;g34c03757351_0_2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19152F"/>
              </a:buClr>
              <a:buSzPts val="2800"/>
              <a:buFont typeface="Oswald"/>
              <a:buNone/>
              <a:defRPr sz="2800" b="0" i="0" u="none" strike="noStrike" cap="none">
                <a:solidFill>
                  <a:srgbClr val="19152F"/>
                </a:solidFill>
                <a:latin typeface="Oswald"/>
                <a:ea typeface="Oswald"/>
                <a:cs typeface="Oswald"/>
                <a:sym typeface="Oswald"/>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9" name="Google Shape;359;g34c03757351_0_2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pic>
        <p:nvPicPr>
          <p:cNvPr id="360" name="Google Shape;360;g34c03757351_0_289"/>
          <p:cNvPicPr preferRelativeResize="0"/>
          <p:nvPr/>
        </p:nvPicPr>
        <p:blipFill rotWithShape="1">
          <a:blip r:embed="rId30">
            <a:alphaModFix/>
          </a:blip>
          <a:srcRect/>
          <a:stretch/>
        </p:blipFill>
        <p:spPr>
          <a:xfrm>
            <a:off x="8382470" y="4901043"/>
            <a:ext cx="554775" cy="129131"/>
          </a:xfrm>
          <a:prstGeom prst="rect">
            <a:avLst/>
          </a:prstGeom>
          <a:noFill/>
          <a:ln>
            <a:noFill/>
          </a:ln>
        </p:spPr>
      </p:pic>
      <p:sp>
        <p:nvSpPr>
          <p:cNvPr id="361" name="Google Shape;361;g34c03757351_0_289"/>
          <p:cNvSpPr txBox="1"/>
          <p:nvPr/>
        </p:nvSpPr>
        <p:spPr>
          <a:xfrm>
            <a:off x="8983688" y="4886325"/>
            <a:ext cx="130800" cy="129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362" name="Google Shape;362;g34c03757351_0_28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4"/>
        <p:cNvGrpSpPr/>
        <p:nvPr/>
      </p:nvGrpSpPr>
      <p:grpSpPr>
        <a:xfrm>
          <a:off x="0" y="0"/>
          <a:ext cx="0" cy="0"/>
          <a:chOff x="0" y="0"/>
          <a:chExt cx="0" cy="0"/>
        </a:xfrm>
      </p:grpSpPr>
      <p:sp>
        <p:nvSpPr>
          <p:cNvPr id="565" name="Google Shape;565;g34c03757351_0_6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19152F"/>
              </a:buClr>
              <a:buSzPts val="2800"/>
              <a:buFont typeface="Oswald"/>
              <a:buNone/>
              <a:defRPr sz="2800" b="0" i="0" u="none" strike="noStrike" cap="none">
                <a:solidFill>
                  <a:srgbClr val="19152F"/>
                </a:solidFill>
                <a:latin typeface="Oswald"/>
                <a:ea typeface="Oswald"/>
                <a:cs typeface="Oswald"/>
                <a:sym typeface="Oswald"/>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66" name="Google Shape;566;g34c03757351_0_6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a:lnSpc>
                <a:spcPct val="115000"/>
              </a:lnSpc>
              <a:spcBef>
                <a:spcPts val="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1pPr>
            <a:lvl2pPr marL="914400" marR="0" lvl="1"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2pPr>
            <a:lvl3pPr marL="1371600" marR="0" lvl="2"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3pPr>
            <a:lvl4pPr marL="1828800" marR="0" lvl="3"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4pPr>
            <a:lvl5pPr marL="2286000" marR="0" lvl="4"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5pPr>
            <a:lvl6pPr marL="2743200" marR="0" lvl="5"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6pPr>
            <a:lvl7pPr marL="3200400" marR="0" lvl="6"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7pPr>
            <a:lvl8pPr marL="3657600" marR="0" lvl="7"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8pPr>
            <a:lvl9pPr marL="4114800" marR="0" lvl="8" indent="-279400" algn="l">
              <a:lnSpc>
                <a:spcPct val="115000"/>
              </a:lnSpc>
              <a:spcBef>
                <a:spcPts val="0"/>
              </a:spcBef>
              <a:spcAft>
                <a:spcPts val="0"/>
              </a:spcAft>
              <a:buClr>
                <a:schemeClr val="dk1"/>
              </a:buClr>
              <a:buSzPts val="800"/>
              <a:buFont typeface="Lato"/>
              <a:buChar char="■"/>
              <a:defRPr sz="800" b="0" i="0" u="none" strike="noStrike" cap="none">
                <a:solidFill>
                  <a:schemeClr val="dk1"/>
                </a:solidFill>
                <a:latin typeface="Lato"/>
                <a:ea typeface="Lato"/>
                <a:cs typeface="Lato"/>
                <a:sym typeface="Lato"/>
              </a:defRPr>
            </a:lvl9pPr>
          </a:lstStyle>
          <a:p>
            <a:endParaRPr/>
          </a:p>
        </p:txBody>
      </p:sp>
      <p:sp>
        <p:nvSpPr>
          <p:cNvPr id="567" name="Google Shape;567;g34c03757351_0_6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Lato"/>
                <a:ea typeface="Lato"/>
                <a:cs typeface="Lato"/>
                <a:sym typeface="Lato"/>
              </a:defRPr>
            </a:lvl1pPr>
            <a:lvl2pPr lvl="1" algn="r">
              <a:buNone/>
              <a:defRPr sz="1300">
                <a:solidFill>
                  <a:schemeClr val="dk1"/>
                </a:solidFill>
                <a:latin typeface="Lato"/>
                <a:ea typeface="Lato"/>
                <a:cs typeface="Lato"/>
                <a:sym typeface="Lato"/>
              </a:defRPr>
            </a:lvl2pPr>
            <a:lvl3pPr lvl="2" algn="r">
              <a:buNone/>
              <a:defRPr sz="1300">
                <a:solidFill>
                  <a:schemeClr val="dk1"/>
                </a:solidFill>
                <a:latin typeface="Lato"/>
                <a:ea typeface="Lato"/>
                <a:cs typeface="Lato"/>
                <a:sym typeface="Lato"/>
              </a:defRPr>
            </a:lvl3pPr>
            <a:lvl4pPr lvl="3" algn="r">
              <a:buNone/>
              <a:defRPr sz="1300">
                <a:solidFill>
                  <a:schemeClr val="dk1"/>
                </a:solidFill>
                <a:latin typeface="Lato"/>
                <a:ea typeface="Lato"/>
                <a:cs typeface="Lato"/>
                <a:sym typeface="Lato"/>
              </a:defRPr>
            </a:lvl4pPr>
            <a:lvl5pPr lvl="4" algn="r">
              <a:buNone/>
              <a:defRPr sz="1300">
                <a:solidFill>
                  <a:schemeClr val="dk1"/>
                </a:solidFill>
                <a:latin typeface="Lato"/>
                <a:ea typeface="Lato"/>
                <a:cs typeface="Lato"/>
                <a:sym typeface="Lato"/>
              </a:defRPr>
            </a:lvl5pPr>
            <a:lvl6pPr lvl="5" algn="r">
              <a:buNone/>
              <a:defRPr sz="1300">
                <a:solidFill>
                  <a:schemeClr val="dk1"/>
                </a:solidFill>
                <a:latin typeface="Lato"/>
                <a:ea typeface="Lato"/>
                <a:cs typeface="Lato"/>
                <a:sym typeface="Lato"/>
              </a:defRPr>
            </a:lvl6pPr>
            <a:lvl7pPr lvl="6" algn="r">
              <a:buNone/>
              <a:defRPr sz="1300">
                <a:solidFill>
                  <a:schemeClr val="dk1"/>
                </a:solidFill>
                <a:latin typeface="Lato"/>
                <a:ea typeface="Lato"/>
                <a:cs typeface="Lato"/>
                <a:sym typeface="Lato"/>
              </a:defRPr>
            </a:lvl7pPr>
            <a:lvl8pPr lvl="7" algn="r">
              <a:buNone/>
              <a:defRPr sz="1300">
                <a:solidFill>
                  <a:schemeClr val="dk1"/>
                </a:solidFill>
                <a:latin typeface="Lato"/>
                <a:ea typeface="Lato"/>
                <a:cs typeface="Lato"/>
                <a:sym typeface="Lato"/>
              </a:defRPr>
            </a:lvl8pPr>
            <a:lvl9pPr lvl="8" algn="r">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BB95F3-AA53-1C45-99C2-9306400B4FCD}"/>
              </a:ext>
            </a:extLst>
          </p:cNvPr>
          <p:cNvSpPr>
            <a:spLocks noGrp="1"/>
          </p:cNvSpPr>
          <p:nvPr>
            <p:ph type="title"/>
          </p:nvPr>
        </p:nvSpPr>
        <p:spPr>
          <a:xfrm>
            <a:off x="514350" y="457200"/>
            <a:ext cx="8115300" cy="62865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6456023-2B08-2544-A039-4E1BC721BE2E}"/>
              </a:ext>
            </a:extLst>
          </p:cNvPr>
          <p:cNvSpPr>
            <a:spLocks noGrp="1"/>
          </p:cNvSpPr>
          <p:nvPr>
            <p:ph type="body" idx="1"/>
          </p:nvPr>
        </p:nvSpPr>
        <p:spPr>
          <a:xfrm>
            <a:off x="514350" y="1200150"/>
            <a:ext cx="8115300" cy="2914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F432BDC1-4C7B-081C-50A2-16C310AA5517}"/>
              </a:ext>
            </a:extLst>
          </p:cNvPr>
          <p:cNvSpPr txBox="1">
            <a:spLocks/>
          </p:cNvSpPr>
          <p:nvPr userDrawn="1"/>
        </p:nvSpPr>
        <p:spPr>
          <a:xfrm>
            <a:off x="1543050" y="4629150"/>
            <a:ext cx="4914900" cy="342900"/>
          </a:xfrm>
          <a:prstGeom prst="rect">
            <a:avLst/>
          </a:prstGeom>
        </p:spPr>
        <p:txBody>
          <a:bodyPr vert="horz" wrap="square"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tabLst/>
              <a:defRPr lang="en-US" sz="900" kern="1200">
                <a:solidFill>
                  <a:srgbClr val="666666"/>
                </a:solidFill>
                <a:latin typeface="+mn-lt"/>
                <a:ea typeface="+mn-ea"/>
                <a:cs typeface="+mn-cs"/>
              </a:defRPr>
            </a:lvl1pPr>
            <a:lvl2pPr marL="349250" indent="-174625" algn="l" defTabSz="914400" rtl="0" eaLnBrk="1" latinLnBrk="0" hangingPunct="1">
              <a:lnSpc>
                <a:spcPct val="100000"/>
              </a:lnSpc>
              <a:spcBef>
                <a:spcPts val="600"/>
              </a:spcBef>
              <a:buFont typeface="System Font Regular"/>
              <a:buChar char="-"/>
              <a:tabLst/>
              <a:defRPr sz="1600" kern="1200">
                <a:solidFill>
                  <a:srgbClr val="000000"/>
                </a:solidFill>
                <a:latin typeface="+mn-lt"/>
                <a:ea typeface="+mn-ea"/>
                <a:cs typeface="+mn-cs"/>
              </a:defRPr>
            </a:lvl2pPr>
            <a:lvl3pPr marL="514350" indent="-176213" algn="l" defTabSz="914400" rtl="0" eaLnBrk="1" latinLnBrk="0" hangingPunct="1">
              <a:lnSpc>
                <a:spcPct val="100000"/>
              </a:lnSpc>
              <a:spcBef>
                <a:spcPts val="600"/>
              </a:spcBef>
              <a:buSzPct val="50000"/>
              <a:buFont typeface="Courier New" panose="02070309020205020404" pitchFamily="49" charset="0"/>
              <a:buChar char="o"/>
              <a:tabLst/>
              <a:defRPr sz="1200" kern="1200">
                <a:solidFill>
                  <a:srgbClr val="000000"/>
                </a:solidFill>
                <a:latin typeface="+mn-lt"/>
                <a:ea typeface="+mn-ea"/>
                <a:cs typeface="+mn-cs"/>
              </a:defRPr>
            </a:lvl3pPr>
            <a:lvl4pPr marL="688975" indent="-163513" algn="l" defTabSz="914400" rtl="0" eaLnBrk="1" latinLnBrk="0" hangingPunct="1">
              <a:lnSpc>
                <a:spcPct val="100000"/>
              </a:lnSpc>
              <a:spcBef>
                <a:spcPts val="600"/>
              </a:spcBef>
              <a:buFont typeface="Arial" panose="020B0604020202020204" pitchFamily="34" charset="0"/>
              <a:buChar char="•"/>
              <a:tabLst/>
              <a:defRPr sz="900" kern="1200">
                <a:solidFill>
                  <a:srgbClr val="000000"/>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solidFill>
                  <a:srgbClr val="666666"/>
                </a:solidFill>
              </a:rPr>
              <a:t>Global disclosure goes here.</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0991EBFA-14A6-CA41-28BB-BB66BCEEDD8D}"/>
              </a:ext>
            </a:extLst>
          </p:cNvPr>
          <p:cNvPicPr>
            <a:picLocks noChangeAspect="1"/>
          </p:cNvPicPr>
          <p:nvPr userDrawn="1"/>
        </p:nvPicPr>
        <p:blipFill>
          <a:blip r:embed="rId59"/>
          <a:stretch>
            <a:fillRect/>
          </a:stretch>
        </p:blipFill>
        <p:spPr>
          <a:xfrm>
            <a:off x="514351" y="4457700"/>
            <a:ext cx="575072" cy="514350"/>
          </a:xfrm>
          <a:prstGeom prst="rect">
            <a:avLst/>
          </a:prstGeom>
        </p:spPr>
      </p:pic>
    </p:spTree>
    <p:extLst>
      <p:ext uri="{BB962C8B-B14F-4D97-AF65-F5344CB8AC3E}">
        <p14:creationId xmlns:p14="http://schemas.microsoft.com/office/powerpoint/2010/main" val="95549122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129779" indent="-129779" algn="l" defTabSz="685800" rtl="0" eaLnBrk="1" latinLnBrk="0" hangingPunct="1">
        <a:lnSpc>
          <a:spcPct val="100000"/>
        </a:lnSpc>
        <a:spcBef>
          <a:spcPts val="1350"/>
        </a:spcBef>
        <a:buFont typeface="Arial" panose="020B0604020202020204" pitchFamily="34" charset="0"/>
        <a:buChar char="•"/>
        <a:tabLst/>
        <a:defRPr sz="1500" kern="1200">
          <a:solidFill>
            <a:schemeClr val="tx1"/>
          </a:solidFill>
          <a:latin typeface="+mn-lt"/>
          <a:ea typeface="+mn-ea"/>
          <a:cs typeface="+mn-cs"/>
        </a:defRPr>
      </a:lvl1pPr>
      <a:lvl2pPr marL="260747" indent="-130969" algn="l" defTabSz="685800" rtl="0" eaLnBrk="1" latinLnBrk="0" hangingPunct="1">
        <a:lnSpc>
          <a:spcPct val="100000"/>
        </a:lnSpc>
        <a:spcBef>
          <a:spcPts val="450"/>
        </a:spcBef>
        <a:buFont typeface="Arial" panose="020B0604020202020204" pitchFamily="34" charset="0"/>
        <a:buChar char="•"/>
        <a:tabLst/>
        <a:defRPr sz="1200" kern="1200">
          <a:solidFill>
            <a:schemeClr val="tx1"/>
          </a:solidFill>
          <a:latin typeface="+mn-lt"/>
          <a:ea typeface="+mn-ea"/>
          <a:cs typeface="+mn-cs"/>
        </a:defRPr>
      </a:lvl2pPr>
      <a:lvl3pPr marL="390525" indent="-129779" algn="l" defTabSz="685800" rtl="0" eaLnBrk="1" latinLnBrk="0" hangingPunct="1">
        <a:lnSpc>
          <a:spcPct val="100000"/>
        </a:lnSpc>
        <a:spcBef>
          <a:spcPts val="450"/>
        </a:spcBef>
        <a:buFont typeface="Arial" panose="020B0604020202020204" pitchFamily="34" charset="0"/>
        <a:buChar char="•"/>
        <a:tabLst/>
        <a:defRPr sz="900" kern="1200">
          <a:solidFill>
            <a:schemeClr val="tx1"/>
          </a:solidFill>
          <a:latin typeface="+mn-lt"/>
          <a:ea typeface="+mn-ea"/>
          <a:cs typeface="+mn-cs"/>
        </a:defRPr>
      </a:lvl3pPr>
      <a:lvl4pPr marL="514350" indent="-123825" algn="l" defTabSz="685800" rtl="0" eaLnBrk="1" latinLnBrk="0" hangingPunct="1">
        <a:lnSpc>
          <a:spcPct val="100000"/>
        </a:lnSpc>
        <a:spcBef>
          <a:spcPts val="450"/>
        </a:spcBef>
        <a:buFont typeface="Arial" panose="020B0604020202020204" pitchFamily="34" charset="0"/>
        <a:buChar char="•"/>
        <a:tabLst/>
        <a:defRPr sz="675" kern="1200">
          <a:solidFill>
            <a:schemeClr val="tx1"/>
          </a:solidFill>
          <a:latin typeface="+mn-lt"/>
          <a:ea typeface="+mn-ea"/>
          <a:cs typeface="+mn-cs"/>
        </a:defRPr>
      </a:lvl4pPr>
      <a:lvl5pPr marL="645319" indent="-130969" algn="l" defTabSz="685800" rtl="0" eaLnBrk="1" latinLnBrk="0" hangingPunct="1">
        <a:lnSpc>
          <a:spcPct val="100000"/>
        </a:lnSpc>
        <a:spcBef>
          <a:spcPts val="450"/>
        </a:spcBef>
        <a:buFont typeface="Arial" panose="020B0604020202020204" pitchFamily="34" charset="0"/>
        <a:buChar char="•"/>
        <a:tabLst/>
        <a:defRPr sz="6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BB95F3-AA53-1C45-99C2-9306400B4FCD}"/>
              </a:ext>
            </a:extLst>
          </p:cNvPr>
          <p:cNvSpPr>
            <a:spLocks noGrp="1"/>
          </p:cNvSpPr>
          <p:nvPr>
            <p:ph type="title"/>
          </p:nvPr>
        </p:nvSpPr>
        <p:spPr>
          <a:xfrm>
            <a:off x="514350" y="457200"/>
            <a:ext cx="8115300" cy="62865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6456023-2B08-2544-A039-4E1BC721BE2E}"/>
              </a:ext>
            </a:extLst>
          </p:cNvPr>
          <p:cNvSpPr>
            <a:spLocks noGrp="1"/>
          </p:cNvSpPr>
          <p:nvPr>
            <p:ph type="body" idx="1"/>
          </p:nvPr>
        </p:nvSpPr>
        <p:spPr>
          <a:xfrm>
            <a:off x="514350" y="1200150"/>
            <a:ext cx="8115300" cy="2914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897BC7DD-F3E2-8042-8E79-45F489D05DB6}"/>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514350" y="4457700"/>
            <a:ext cx="514350" cy="514350"/>
          </a:xfrm>
          <a:prstGeom prst="rect">
            <a:avLst/>
          </a:prstGeom>
        </p:spPr>
      </p:pic>
      <p:sp>
        <p:nvSpPr>
          <p:cNvPr id="13" name="Text Placeholder 5">
            <a:extLst>
              <a:ext uri="{FF2B5EF4-FFF2-40B4-BE49-F238E27FC236}">
                <a16:creationId xmlns:a16="http://schemas.microsoft.com/office/drawing/2014/main" id="{F432BDC1-4C7B-081C-50A2-16C310AA5517}"/>
              </a:ext>
            </a:extLst>
          </p:cNvPr>
          <p:cNvSpPr txBox="1">
            <a:spLocks/>
          </p:cNvSpPr>
          <p:nvPr userDrawn="1"/>
        </p:nvSpPr>
        <p:spPr>
          <a:xfrm>
            <a:off x="1543050" y="4629150"/>
            <a:ext cx="5429250" cy="342900"/>
          </a:xfrm>
          <a:prstGeom prst="rect">
            <a:avLst/>
          </a:prstGeom>
        </p:spPr>
        <p:txBody>
          <a:bodyPr vert="horz" wrap="square"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tabLst/>
              <a:defRPr lang="en-US" sz="900" kern="1200">
                <a:solidFill>
                  <a:srgbClr val="666666"/>
                </a:solidFill>
                <a:latin typeface="+mn-lt"/>
                <a:ea typeface="+mn-ea"/>
                <a:cs typeface="+mn-cs"/>
              </a:defRPr>
            </a:lvl1pPr>
            <a:lvl2pPr marL="349250" indent="-174625" algn="l" defTabSz="914400" rtl="0" eaLnBrk="1" latinLnBrk="0" hangingPunct="1">
              <a:lnSpc>
                <a:spcPct val="100000"/>
              </a:lnSpc>
              <a:spcBef>
                <a:spcPts val="600"/>
              </a:spcBef>
              <a:buFont typeface="System Font Regular"/>
              <a:buChar char="-"/>
              <a:tabLst/>
              <a:defRPr sz="1600" kern="1200">
                <a:solidFill>
                  <a:srgbClr val="000000"/>
                </a:solidFill>
                <a:latin typeface="+mn-lt"/>
                <a:ea typeface="+mn-ea"/>
                <a:cs typeface="+mn-cs"/>
              </a:defRPr>
            </a:lvl2pPr>
            <a:lvl3pPr marL="514350" indent="-176213" algn="l" defTabSz="914400" rtl="0" eaLnBrk="1" latinLnBrk="0" hangingPunct="1">
              <a:lnSpc>
                <a:spcPct val="100000"/>
              </a:lnSpc>
              <a:spcBef>
                <a:spcPts val="600"/>
              </a:spcBef>
              <a:buSzPct val="50000"/>
              <a:buFont typeface="Courier New" panose="02070309020205020404" pitchFamily="49" charset="0"/>
              <a:buChar char="o"/>
              <a:tabLst/>
              <a:defRPr sz="1200" kern="1200">
                <a:solidFill>
                  <a:srgbClr val="000000"/>
                </a:solidFill>
                <a:latin typeface="+mn-lt"/>
                <a:ea typeface="+mn-ea"/>
                <a:cs typeface="+mn-cs"/>
              </a:defRPr>
            </a:lvl3pPr>
            <a:lvl4pPr marL="688975" indent="-163513" algn="l" defTabSz="914400" rtl="0" eaLnBrk="1" latinLnBrk="0" hangingPunct="1">
              <a:lnSpc>
                <a:spcPct val="100000"/>
              </a:lnSpc>
              <a:spcBef>
                <a:spcPts val="600"/>
              </a:spcBef>
              <a:buFont typeface="Arial" panose="020B0604020202020204" pitchFamily="34" charset="0"/>
              <a:buChar char="•"/>
              <a:tabLst/>
              <a:defRPr sz="900" kern="1200">
                <a:solidFill>
                  <a:srgbClr val="000000"/>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75" dirty="0">
                <a:solidFill>
                  <a:srgbClr val="666666"/>
                </a:solidFill>
              </a:rPr>
              <a:t>DISCLAIMER: SEI does not own or deploy blockchains, or operate blockchain nodes directly. This diagram conceptually demonstrates the feasibility and potential benefits of integrating traditional financial systems with tokenized assets using the FIX (Financial Information </a:t>
            </a:r>
            <a:r>
              <a:rPr lang="en-US" sz="675" dirty="0" err="1">
                <a:solidFill>
                  <a:srgbClr val="666666"/>
                </a:solidFill>
              </a:rPr>
              <a:t>eXchange</a:t>
            </a:r>
            <a:r>
              <a:rPr lang="en-US" sz="675" dirty="0">
                <a:solidFill>
                  <a:srgbClr val="666666"/>
                </a:solidFill>
              </a:rPr>
              <a:t>) protocol.</a:t>
            </a:r>
          </a:p>
        </p:txBody>
      </p:sp>
    </p:spTree>
    <p:extLst>
      <p:ext uri="{BB962C8B-B14F-4D97-AF65-F5344CB8AC3E}">
        <p14:creationId xmlns:p14="http://schemas.microsoft.com/office/powerpoint/2010/main" val="14235774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xStyles>
    <p:titleStyle>
      <a:lvl1pPr algn="l" defTabSz="685800" rtl="0" eaLnBrk="1" latinLnBrk="0" hangingPunct="1">
        <a:lnSpc>
          <a:spcPct val="100000"/>
        </a:lnSpc>
        <a:spcBef>
          <a:spcPct val="0"/>
        </a:spcBef>
        <a:buNone/>
        <a:defRPr sz="2100" b="1" kern="1200">
          <a:solidFill>
            <a:schemeClr val="tx1"/>
          </a:solidFill>
          <a:latin typeface="+mj-lt"/>
          <a:ea typeface="+mj-ea"/>
          <a:cs typeface="+mj-cs"/>
        </a:defRPr>
      </a:lvl1pPr>
    </p:titleStyle>
    <p:bodyStyle>
      <a:lvl1pPr marL="129779" indent="-129779" algn="l" defTabSz="685800" rtl="0" eaLnBrk="1" latinLnBrk="0" hangingPunct="1">
        <a:lnSpc>
          <a:spcPct val="100000"/>
        </a:lnSpc>
        <a:spcBef>
          <a:spcPts val="1350"/>
        </a:spcBef>
        <a:buFont typeface="Arial" panose="020B0604020202020204" pitchFamily="34" charset="0"/>
        <a:buChar char="•"/>
        <a:tabLst/>
        <a:defRPr sz="1500" kern="1200">
          <a:solidFill>
            <a:schemeClr val="tx1"/>
          </a:solidFill>
          <a:latin typeface="+mn-lt"/>
          <a:ea typeface="+mn-ea"/>
          <a:cs typeface="+mn-cs"/>
        </a:defRPr>
      </a:lvl1pPr>
      <a:lvl2pPr marL="260747" indent="-130969" algn="l" defTabSz="685800" rtl="0" eaLnBrk="1" latinLnBrk="0" hangingPunct="1">
        <a:lnSpc>
          <a:spcPct val="100000"/>
        </a:lnSpc>
        <a:spcBef>
          <a:spcPts val="450"/>
        </a:spcBef>
        <a:buFont typeface="Arial" panose="020B0604020202020204" pitchFamily="34" charset="0"/>
        <a:buChar char="•"/>
        <a:tabLst/>
        <a:defRPr sz="1200" kern="1200">
          <a:solidFill>
            <a:schemeClr val="tx1"/>
          </a:solidFill>
          <a:latin typeface="+mn-lt"/>
          <a:ea typeface="+mn-ea"/>
          <a:cs typeface="+mn-cs"/>
        </a:defRPr>
      </a:lvl2pPr>
      <a:lvl3pPr marL="390525" indent="-129779" algn="l" defTabSz="685800" rtl="0" eaLnBrk="1" latinLnBrk="0" hangingPunct="1">
        <a:lnSpc>
          <a:spcPct val="100000"/>
        </a:lnSpc>
        <a:spcBef>
          <a:spcPts val="450"/>
        </a:spcBef>
        <a:buFont typeface="Arial" panose="020B0604020202020204" pitchFamily="34" charset="0"/>
        <a:buChar char="•"/>
        <a:tabLst/>
        <a:defRPr sz="900" kern="1200">
          <a:solidFill>
            <a:schemeClr val="tx1"/>
          </a:solidFill>
          <a:latin typeface="+mn-lt"/>
          <a:ea typeface="+mn-ea"/>
          <a:cs typeface="+mn-cs"/>
        </a:defRPr>
      </a:lvl3pPr>
      <a:lvl4pPr marL="514350" indent="-123825" algn="l" defTabSz="685800" rtl="0" eaLnBrk="1" latinLnBrk="0" hangingPunct="1">
        <a:lnSpc>
          <a:spcPct val="100000"/>
        </a:lnSpc>
        <a:spcBef>
          <a:spcPts val="450"/>
        </a:spcBef>
        <a:buFont typeface="Arial" panose="020B0604020202020204" pitchFamily="34" charset="0"/>
        <a:buChar char="•"/>
        <a:tabLst/>
        <a:defRPr sz="675" kern="1200">
          <a:solidFill>
            <a:schemeClr val="tx1"/>
          </a:solidFill>
          <a:latin typeface="+mn-lt"/>
          <a:ea typeface="+mn-ea"/>
          <a:cs typeface="+mn-cs"/>
        </a:defRPr>
      </a:lvl4pPr>
      <a:lvl5pPr marL="645319" indent="-130969" algn="l" defTabSz="685800" rtl="0" eaLnBrk="1" latinLnBrk="0" hangingPunct="1">
        <a:lnSpc>
          <a:spcPct val="100000"/>
        </a:lnSpc>
        <a:spcBef>
          <a:spcPts val="450"/>
        </a:spcBef>
        <a:buFont typeface="Arial" panose="020B0604020202020204" pitchFamily="34" charset="0"/>
        <a:buChar char="•"/>
        <a:tabLst/>
        <a:defRPr sz="6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ownera.atlassian.net/wiki/spaces/FF/overview?homepageId=1433665788" TargetMode="External"/><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df.io/resources/fix-finp2p-protocol-interoperability-alliance-white-paper/" TargetMode="External"/><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openxmlformats.org/officeDocument/2006/relationships/hyperlink" Target="mailto:jhayer@seic.com" TargetMode="External"/><Relationship Id="rId5" Type="http://schemas.openxmlformats.org/officeDocument/2006/relationships/hyperlink" Target="mailto:ami@ownera.io"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in/nchakar?trk=public_post-text" TargetMode="External"/><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openxmlformats.org/officeDocument/2006/relationships/hyperlink" Target="https://web.cvent.com/event/847f15b5-8558-4ee8-9ff4-ec1e0ec13562/summary?RefId=Summary" TargetMode="External"/><Relationship Id="rId5" Type="http://schemas.openxmlformats.org/officeDocument/2006/relationships/hyperlink" Target="https://uk.linkedin.com/company/ownera?trk=public_post-text" TargetMode="External"/><Relationship Id="rId4" Type="http://schemas.openxmlformats.org/officeDocument/2006/relationships/hyperlink" Target="https://www.linkedin.com/in/ddoney?trk=public_post-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cnbc.com/video/2025/01/23/blackrock-ceo-larry-fink-i-want-the-sec-to-rapidly-approve-the-tokenization-of-bonds-and-stocks.html" TargetMode="Externa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13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g30da6fdaa7a_0_1932"/>
          <p:cNvPicPr preferRelativeResize="0">
            <a:picLocks noGrp="1"/>
          </p:cNvPicPr>
          <p:nvPr>
            <p:ph type="pic" idx="2"/>
          </p:nvPr>
        </p:nvPicPr>
        <p:blipFill rotWithShape="1">
          <a:blip r:embed="rId3">
            <a:alphaModFix/>
          </a:blip>
          <a:srcRect t="28540" b="28540"/>
          <a:stretch/>
        </p:blipFill>
        <p:spPr>
          <a:xfrm>
            <a:off x="0" y="-7144"/>
            <a:ext cx="9143999" cy="5150643"/>
          </a:xfrm>
          <a:prstGeom prst="rect">
            <a:avLst/>
          </a:prstGeom>
          <a:solidFill>
            <a:srgbClr val="D8E2F3"/>
          </a:solidFill>
          <a:ln>
            <a:noFill/>
          </a:ln>
        </p:spPr>
      </p:pic>
      <p:sp>
        <p:nvSpPr>
          <p:cNvPr id="686" name="Google Shape;686;g30da6fdaa7a_0_1932"/>
          <p:cNvSpPr/>
          <p:nvPr/>
        </p:nvSpPr>
        <p:spPr>
          <a:xfrm>
            <a:off x="0" y="0"/>
            <a:ext cx="6638400" cy="3943200"/>
          </a:xfrm>
          <a:prstGeom prst="rect">
            <a:avLst/>
          </a:prstGeom>
          <a:solidFill>
            <a:srgbClr val="012648"/>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687" name="Google Shape;687;g30da6fdaa7a_0_1932"/>
          <p:cNvSpPr txBox="1"/>
          <p:nvPr/>
        </p:nvSpPr>
        <p:spPr>
          <a:xfrm>
            <a:off x="742925" y="1113850"/>
            <a:ext cx="4980600" cy="18816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6200"/>
              <a:buFont typeface="Arial"/>
              <a:buNone/>
            </a:pPr>
            <a:r>
              <a:rPr lang="en-US" sz="3000">
                <a:solidFill>
                  <a:srgbClr val="3DBAEF"/>
                </a:solidFill>
                <a:latin typeface="Lato"/>
                <a:ea typeface="Lato"/>
                <a:cs typeface="Lato"/>
                <a:sym typeface="Lato"/>
              </a:rPr>
              <a:t>Connecting FIX to FinP2P</a:t>
            </a:r>
            <a:endParaRPr sz="3000">
              <a:solidFill>
                <a:srgbClr val="3DBAEF"/>
              </a:solidFill>
              <a:latin typeface="Lato"/>
              <a:ea typeface="Lato"/>
              <a:cs typeface="Lato"/>
              <a:sym typeface="Lato"/>
            </a:endParaRPr>
          </a:p>
          <a:p>
            <a:pPr marL="0" marR="0" lvl="0" indent="0" algn="l" rtl="0">
              <a:lnSpc>
                <a:spcPct val="100000"/>
              </a:lnSpc>
              <a:spcBef>
                <a:spcPts val="0"/>
              </a:spcBef>
              <a:spcAft>
                <a:spcPts val="0"/>
              </a:spcAft>
              <a:buClr>
                <a:srgbClr val="000000"/>
              </a:buClr>
              <a:buSzPts val="6200"/>
              <a:buFont typeface="Arial"/>
              <a:buNone/>
            </a:pPr>
            <a:r>
              <a:rPr lang="en-US" sz="3000">
                <a:solidFill>
                  <a:srgbClr val="3DBAEF"/>
                </a:solidFill>
                <a:latin typeface="Lato"/>
                <a:ea typeface="Lato"/>
                <a:cs typeface="Lato"/>
                <a:sym typeface="Lato"/>
              </a:rPr>
              <a:t>to enable interoperability between trading platforms and tokenized assets</a:t>
            </a:r>
            <a:endParaRPr sz="3000">
              <a:solidFill>
                <a:srgbClr val="3DBAEF"/>
              </a:solidFill>
              <a:latin typeface="Lato"/>
              <a:ea typeface="Lato"/>
              <a:cs typeface="Lato"/>
              <a:sym typeface="Lato"/>
            </a:endParaRPr>
          </a:p>
        </p:txBody>
      </p:sp>
      <p:sp>
        <p:nvSpPr>
          <p:cNvPr id="688" name="Google Shape;688;g30da6fdaa7a_0_1932"/>
          <p:cNvSpPr/>
          <p:nvPr/>
        </p:nvSpPr>
        <p:spPr>
          <a:xfrm>
            <a:off x="3272690" y="3607594"/>
            <a:ext cx="3365700" cy="334800"/>
          </a:xfrm>
          <a:prstGeom prst="rect">
            <a:avLst/>
          </a:prstGeom>
          <a:solidFill>
            <a:srgbClr val="3DBAEF"/>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pic>
        <p:nvPicPr>
          <p:cNvPr id="689" name="Google Shape;689;g30da6fdaa7a_0_1932"/>
          <p:cNvPicPr preferRelativeResize="0"/>
          <p:nvPr/>
        </p:nvPicPr>
        <p:blipFill rotWithShape="1">
          <a:blip r:embed="rId4">
            <a:alphaModFix/>
          </a:blip>
          <a:srcRect r="60020"/>
          <a:stretch/>
        </p:blipFill>
        <p:spPr>
          <a:xfrm>
            <a:off x="785539" y="557705"/>
            <a:ext cx="526542" cy="329194"/>
          </a:xfrm>
          <a:prstGeom prst="rect">
            <a:avLst/>
          </a:prstGeom>
          <a:noFill/>
          <a:ln>
            <a:noFill/>
          </a:ln>
        </p:spPr>
      </p:pic>
      <p:pic>
        <p:nvPicPr>
          <p:cNvPr id="690" name="Google Shape;690;g30da6fdaa7a_0_1932"/>
          <p:cNvPicPr preferRelativeResize="0"/>
          <p:nvPr/>
        </p:nvPicPr>
        <p:blipFill rotWithShape="1">
          <a:blip r:embed="rId5">
            <a:alphaModFix/>
          </a:blip>
          <a:srcRect l="39979"/>
          <a:stretch/>
        </p:blipFill>
        <p:spPr>
          <a:xfrm>
            <a:off x="1312081" y="557705"/>
            <a:ext cx="790537" cy="329194"/>
          </a:xfrm>
          <a:prstGeom prst="rect">
            <a:avLst/>
          </a:prstGeom>
          <a:noFill/>
          <a:ln>
            <a:noFill/>
          </a:ln>
        </p:spPr>
      </p:pic>
      <p:sp>
        <p:nvSpPr>
          <p:cNvPr id="691" name="Google Shape;691;g30da6fdaa7a_0_1932"/>
          <p:cNvSpPr txBox="1"/>
          <p:nvPr/>
        </p:nvSpPr>
        <p:spPr>
          <a:xfrm>
            <a:off x="1908000" y="4736900"/>
            <a:ext cx="5328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12648"/>
                </a:solidFill>
                <a:latin typeface="Lato"/>
                <a:ea typeface="Lato"/>
                <a:cs typeface="Lato"/>
                <a:sym typeface="Lato"/>
              </a:rPr>
              <a:t>STRICTLY PRIVATE AND CONFIDENTIAL, NOT FOR ONWARD DISTRIBUTION</a:t>
            </a:r>
            <a:r>
              <a:rPr lang="en-US" sz="1100" b="0" i="0" u="none" strike="noStrike" cap="none">
                <a:solidFill>
                  <a:srgbClr val="215887"/>
                </a:solidFill>
                <a:latin typeface="Lato"/>
                <a:ea typeface="Lato"/>
                <a:cs typeface="Lato"/>
                <a:sym typeface="Lato"/>
              </a:rPr>
              <a:t> </a:t>
            </a:r>
            <a:endParaRPr sz="1100" b="0" i="0" u="none" strike="noStrike" cap="none">
              <a:solidFill>
                <a:srgbClr val="215887"/>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9B25FF72-395B-9B0F-90FE-BAE40ADA29F1}"/>
              </a:ext>
            </a:extLst>
          </p:cNvPr>
          <p:cNvSpPr>
            <a:spLocks noGrp="1"/>
          </p:cNvSpPr>
          <p:nvPr>
            <p:ph type="title"/>
          </p:nvPr>
        </p:nvSpPr>
        <p:spPr/>
        <p:txBody>
          <a:bodyPr/>
          <a:lstStyle/>
          <a:p>
            <a:r>
              <a:rPr lang="en-US" sz="2700" dirty="0">
                <a:solidFill>
                  <a:schemeClr val="accent5"/>
                </a:solidFill>
                <a:latin typeface="Segoe UI Black" panose="020B0502040204020203" pitchFamily="34" charset="0"/>
                <a:cs typeface="Segoe UI Black" panose="020B0502040204020203" pitchFamily="34" charset="0"/>
              </a:rPr>
              <a:t>How we do it</a:t>
            </a:r>
            <a:r>
              <a:rPr lang="en-US" sz="2700" dirty="0">
                <a:solidFill>
                  <a:srgbClr val="000000"/>
                </a:solidFill>
                <a:latin typeface="Segoe UI Black" panose="020B0502040204020203" pitchFamily="34" charset="0"/>
                <a:cs typeface="Segoe UI Black" panose="020B0502040204020203" pitchFamily="34" charset="0"/>
              </a:rPr>
              <a:t>. </a:t>
            </a:r>
            <a:br>
              <a:rPr lang="en-US" dirty="0">
                <a:solidFill>
                  <a:srgbClr val="000000"/>
                </a:solidFill>
                <a:latin typeface="Segoe UI Black" panose="020B0502040204020203" pitchFamily="34" charset="0"/>
                <a:cs typeface="Segoe UI Black" panose="020B0502040204020203" pitchFamily="34" charset="0"/>
              </a:rPr>
            </a:br>
            <a:r>
              <a:rPr lang="en-US" b="0" dirty="0">
                <a:solidFill>
                  <a:srgbClr val="000000"/>
                </a:solidFill>
                <a:latin typeface="Segoe UI" panose="020B0502040204020203" pitchFamily="34" charset="0"/>
                <a:cs typeface="Segoe UI" panose="020B0502040204020203" pitchFamily="34" charset="0"/>
              </a:rPr>
              <a:t>Leverage our industry position.</a:t>
            </a:r>
            <a:br>
              <a:rPr lang="en-US" b="0" dirty="0">
                <a:solidFill>
                  <a:srgbClr val="000000"/>
                </a:solidFill>
                <a:latin typeface="Segoe UI" panose="020B0502040204020203" pitchFamily="34" charset="0"/>
                <a:cs typeface="Segoe UI" panose="020B0502040204020203" pitchFamily="34" charset="0"/>
              </a:rPr>
            </a:br>
            <a:endParaRPr lang="en-US" b="0" dirty="0">
              <a:latin typeface="Segoe UI" panose="020B0502040204020203" pitchFamily="34" charset="0"/>
              <a:cs typeface="Segoe UI" panose="020B0502040204020203" pitchFamily="34" charset="0"/>
            </a:endParaRPr>
          </a:p>
        </p:txBody>
      </p:sp>
      <p:sp>
        <p:nvSpPr>
          <p:cNvPr id="9" name="Subtitle 8">
            <a:extLst>
              <a:ext uri="{FF2B5EF4-FFF2-40B4-BE49-F238E27FC236}">
                <a16:creationId xmlns:a16="http://schemas.microsoft.com/office/drawing/2014/main" id="{8768A602-3BE2-EE0A-3415-AA0B244C1978}"/>
              </a:ext>
            </a:extLst>
          </p:cNvPr>
          <p:cNvSpPr>
            <a:spLocks noGrp="1"/>
          </p:cNvSpPr>
          <p:nvPr>
            <p:ph type="body" sz="quarter" idx="11"/>
          </p:nvPr>
        </p:nvSpPr>
        <p:spPr>
          <a:xfrm>
            <a:off x="514350" y="1600758"/>
            <a:ext cx="2743201" cy="2514043"/>
          </a:xfrm>
        </p:spPr>
        <p:txBody>
          <a:bodyPr anchor="t"/>
          <a:lstStyle/>
          <a:p>
            <a:pPr>
              <a:lnSpc>
                <a:spcPts val="1800"/>
              </a:lnSpc>
            </a:pPr>
            <a:r>
              <a:rPr lang="en-US" sz="1350" dirty="0">
                <a:solidFill>
                  <a:srgbClr val="000000"/>
                </a:solidFill>
                <a:latin typeface="Segoe UI" panose="020B0502040204020203" pitchFamily="34" charset="0"/>
                <a:cs typeface="Segoe UI" panose="020B0502040204020203" pitchFamily="34" charset="0"/>
              </a:rPr>
              <a:t>With relationships across </a:t>
            </a:r>
            <a:br>
              <a:rPr lang="en-US" sz="1350" dirty="0">
                <a:solidFill>
                  <a:srgbClr val="000000"/>
                </a:solidFill>
                <a:latin typeface="Segoe UI" panose="020B0502040204020203" pitchFamily="34" charset="0"/>
                <a:cs typeface="Segoe UI" panose="020B0502040204020203" pitchFamily="34" charset="0"/>
              </a:rPr>
            </a:br>
            <a:r>
              <a:rPr lang="en-US" sz="1350" dirty="0">
                <a:solidFill>
                  <a:srgbClr val="000000"/>
                </a:solidFill>
                <a:latin typeface="Segoe UI" panose="020B0502040204020203" pitchFamily="34" charset="0"/>
                <a:cs typeface="Segoe UI" panose="020B0502040204020203" pitchFamily="34" charset="0"/>
              </a:rPr>
              <a:t>the financial services industry, </a:t>
            </a:r>
            <a:br>
              <a:rPr lang="en-US" sz="1350" dirty="0">
                <a:solidFill>
                  <a:srgbClr val="000000"/>
                </a:solidFill>
                <a:latin typeface="Segoe UI" panose="020B0502040204020203" pitchFamily="34" charset="0"/>
                <a:cs typeface="Segoe UI" panose="020B0502040204020203" pitchFamily="34" charset="0"/>
              </a:rPr>
            </a:br>
            <a:r>
              <a:rPr lang="en-US" sz="1350" dirty="0">
                <a:solidFill>
                  <a:srgbClr val="000000"/>
                </a:solidFill>
                <a:latin typeface="Segoe UI" panose="020B0502040204020203" pitchFamily="34" charset="0"/>
                <a:cs typeface="Segoe UI" panose="020B0502040204020203" pitchFamily="34" charset="0"/>
              </a:rPr>
              <a:t>we’re uniquely positioned to </a:t>
            </a:r>
            <a:br>
              <a:rPr lang="en-US" sz="1350" dirty="0">
                <a:solidFill>
                  <a:srgbClr val="000000"/>
                </a:solidFill>
                <a:latin typeface="Segoe UI" panose="020B0502040204020203" pitchFamily="34" charset="0"/>
                <a:cs typeface="Segoe UI" panose="020B0502040204020203" pitchFamily="34" charset="0"/>
              </a:rPr>
            </a:br>
            <a:r>
              <a:rPr lang="en-US" sz="1350" dirty="0">
                <a:solidFill>
                  <a:srgbClr val="000000"/>
                </a:solidFill>
                <a:latin typeface="Segoe UI" panose="020B0502040204020203" pitchFamily="34" charset="0"/>
                <a:cs typeface="Segoe UI" panose="020B0502040204020203" pitchFamily="34" charset="0"/>
              </a:rPr>
              <a:t>meet our clients’ emerging and converging needs and help </a:t>
            </a:r>
            <a:br>
              <a:rPr lang="en-US" sz="1350" dirty="0">
                <a:solidFill>
                  <a:srgbClr val="000000"/>
                </a:solidFill>
                <a:latin typeface="Segoe UI" panose="020B0502040204020203" pitchFamily="34" charset="0"/>
                <a:cs typeface="Segoe UI" panose="020B0502040204020203" pitchFamily="34" charset="0"/>
              </a:rPr>
            </a:br>
            <a:r>
              <a:rPr lang="en-US" sz="1350" dirty="0">
                <a:solidFill>
                  <a:srgbClr val="000000"/>
                </a:solidFill>
                <a:latin typeface="Segoe UI" panose="020B0502040204020203" pitchFamily="34" charset="0"/>
                <a:cs typeface="Segoe UI" panose="020B0502040204020203" pitchFamily="34" charset="0"/>
              </a:rPr>
              <a:t>them drive growth.</a:t>
            </a:r>
          </a:p>
        </p:txBody>
      </p:sp>
      <p:pic>
        <p:nvPicPr>
          <p:cNvPr id="8" name="Picture 7">
            <a:extLst>
              <a:ext uri="{FF2B5EF4-FFF2-40B4-BE49-F238E27FC236}">
                <a16:creationId xmlns:a16="http://schemas.microsoft.com/office/drawing/2014/main" id="{160C3C5D-168F-6191-1FE9-0644C431AE4A}"/>
              </a:ext>
            </a:extLst>
          </p:cNvPr>
          <p:cNvPicPr>
            <a:picLocks noChangeAspect="1"/>
          </p:cNvPicPr>
          <p:nvPr/>
        </p:nvPicPr>
        <p:blipFill rotWithShape="1">
          <a:blip r:embed="rId2"/>
          <a:srcRect l="20588" t="19117" r="19750" b="15032"/>
          <a:stretch/>
        </p:blipFill>
        <p:spPr>
          <a:xfrm>
            <a:off x="3629025" y="942976"/>
            <a:ext cx="5143500" cy="3930197"/>
          </a:xfrm>
          <a:prstGeom prst="rect">
            <a:avLst/>
          </a:prstGeom>
        </p:spPr>
      </p:pic>
    </p:spTree>
    <p:extLst>
      <p:ext uri="{BB962C8B-B14F-4D97-AF65-F5344CB8AC3E}">
        <p14:creationId xmlns:p14="http://schemas.microsoft.com/office/powerpoint/2010/main" val="80140067"/>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850"/>
        <p:cNvGrpSpPr/>
        <p:nvPr/>
      </p:nvGrpSpPr>
      <p:grpSpPr>
        <a:xfrm>
          <a:off x="0" y="0"/>
          <a:ext cx="0" cy="0"/>
          <a:chOff x="0" y="0"/>
          <a:chExt cx="0" cy="0"/>
        </a:xfrm>
      </p:grpSpPr>
      <p:sp>
        <p:nvSpPr>
          <p:cNvPr id="851" name="Google Shape;851;g3445dd68e02_0_161"/>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852" name="Google Shape;852;g3445dd68e02_0_161"/>
          <p:cNvSpPr txBox="1"/>
          <p:nvPr/>
        </p:nvSpPr>
        <p:spPr>
          <a:xfrm>
            <a:off x="244950" y="525550"/>
            <a:ext cx="8776200" cy="357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2100">
                <a:solidFill>
                  <a:schemeClr val="lt1"/>
                </a:solidFill>
                <a:latin typeface="Lato"/>
                <a:ea typeface="Lato"/>
                <a:cs typeface="Lato"/>
                <a:sym typeface="Lato"/>
              </a:rPr>
              <a:t>FinP2P Target - </a:t>
            </a:r>
            <a:r>
              <a:rPr lang="en-US" sz="2100" b="0" i="0" u="none" strike="noStrike" cap="none">
                <a:solidFill>
                  <a:schemeClr val="lt1"/>
                </a:solidFill>
                <a:latin typeface="Lato"/>
                <a:ea typeface="Lato"/>
                <a:cs typeface="Lato"/>
                <a:sym typeface="Lato"/>
              </a:rPr>
              <a:t> connecting tokenized supply and demand at scale</a:t>
            </a:r>
            <a:endParaRPr sz="2100" b="0" i="0" u="none" strike="noStrike" cap="none">
              <a:solidFill>
                <a:schemeClr val="lt1"/>
              </a:solidFill>
              <a:latin typeface="Lato"/>
              <a:ea typeface="Lato"/>
              <a:cs typeface="Lato"/>
              <a:sym typeface="Lato"/>
            </a:endParaRPr>
          </a:p>
        </p:txBody>
      </p:sp>
      <p:sp>
        <p:nvSpPr>
          <p:cNvPr id="853" name="Google Shape;853;g3445dd68e02_0_161"/>
          <p:cNvSpPr txBox="1"/>
          <p:nvPr/>
        </p:nvSpPr>
        <p:spPr>
          <a:xfrm>
            <a:off x="423850" y="1654150"/>
            <a:ext cx="8356500" cy="3462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1400"/>
              <a:buFont typeface="Lato"/>
              <a:buNone/>
            </a:pPr>
            <a:r>
              <a:rPr lang="en-US" sz="1800" b="1" i="0" u="none" strike="noStrike" cap="none">
                <a:solidFill>
                  <a:srgbClr val="012649"/>
                </a:solidFill>
                <a:latin typeface="Lato"/>
                <a:ea typeface="Lato"/>
                <a:cs typeface="Lato"/>
                <a:sym typeface="Lato"/>
              </a:rPr>
              <a:t>Building the network effect:</a:t>
            </a:r>
            <a:endParaRPr sz="1800" b="1" i="0" u="none" strike="noStrike" cap="none">
              <a:solidFill>
                <a:srgbClr val="012649"/>
              </a:solidFill>
              <a:latin typeface="Lato"/>
              <a:ea typeface="Lato"/>
              <a:cs typeface="Lato"/>
              <a:sym typeface="Lato"/>
            </a:endParaRPr>
          </a:p>
        </p:txBody>
      </p:sp>
      <p:sp>
        <p:nvSpPr>
          <p:cNvPr id="854" name="Google Shape;854;g3445dd68e02_0_161"/>
          <p:cNvSpPr txBox="1"/>
          <p:nvPr/>
        </p:nvSpPr>
        <p:spPr>
          <a:xfrm>
            <a:off x="369975" y="2114550"/>
            <a:ext cx="8519100" cy="2094300"/>
          </a:xfrm>
          <a:prstGeom prst="rect">
            <a:avLst/>
          </a:prstGeom>
          <a:noFill/>
          <a:ln>
            <a:noFill/>
          </a:ln>
        </p:spPr>
        <p:txBody>
          <a:bodyPr spcFirstLastPara="1" wrap="square" lIns="34275" tIns="34275" rIns="34275" bIns="34275" anchor="t" anchorCtr="0">
            <a:spAutoFit/>
          </a:bodyPr>
          <a:lstStyle/>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Supply: </a:t>
            </a:r>
            <a:r>
              <a:rPr lang="en-US" sz="1400" b="0" i="0" u="none" strike="noStrike" cap="none">
                <a:solidFill>
                  <a:schemeClr val="dk1"/>
                </a:solidFill>
                <a:latin typeface="Lato"/>
                <a:ea typeface="Lato"/>
                <a:cs typeface="Lato"/>
                <a:sym typeface="Lato"/>
              </a:rPr>
              <a:t>Connecting hundreds of tokenized supply sources, across all blockchains.</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Demand</a:t>
            </a:r>
            <a:r>
              <a:rPr lang="en-US" sz="1400" b="0" i="0" u="none" strike="noStrike" cap="none">
                <a:solidFill>
                  <a:schemeClr val="dk1"/>
                </a:solidFill>
                <a:latin typeface="Lato"/>
                <a:ea typeface="Lato"/>
                <a:cs typeface="Lato"/>
                <a:sym typeface="Lato"/>
              </a:rPr>
              <a:t>: Enabling any investor facing platform to deliver a “Coinbase of tokenized assets” - a single interface and API to access any tokenized asset from any source and chain.</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Cash</a:t>
            </a:r>
            <a:r>
              <a:rPr lang="en-US" sz="1400" b="0" i="0" u="none" strike="noStrike" cap="none">
                <a:solidFill>
                  <a:schemeClr val="dk1"/>
                </a:solidFill>
                <a:latin typeface="Lato"/>
                <a:ea typeface="Lato"/>
                <a:cs typeface="Lato"/>
                <a:sym typeface="Lato"/>
              </a:rPr>
              <a:t>: Connecting all traditional and digital cash and payment solutions.</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Services</a:t>
            </a:r>
            <a:r>
              <a:rPr lang="en-US" sz="1400" b="0" i="0" u="none" strike="noStrike" cap="none">
                <a:solidFill>
                  <a:schemeClr val="dk1"/>
                </a:solidFill>
                <a:latin typeface="Lato"/>
                <a:ea typeface="Lato"/>
                <a:cs typeface="Lato"/>
                <a:sym typeface="Lato"/>
              </a:rPr>
              <a:t>: connecting securities services.</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b="1">
                <a:solidFill>
                  <a:schemeClr val="dk1"/>
                </a:solidFill>
                <a:latin typeface="Lato"/>
                <a:ea typeface="Lato"/>
                <a:cs typeface="Lato"/>
                <a:sym typeface="Lato"/>
              </a:rPr>
              <a:t>Collateral</a:t>
            </a:r>
            <a:r>
              <a:rPr lang="en-US">
                <a:solidFill>
                  <a:schemeClr val="dk1"/>
                </a:solidFill>
                <a:latin typeface="Lato"/>
                <a:ea typeface="Lato"/>
                <a:cs typeface="Lato"/>
                <a:sym typeface="Lato"/>
              </a:rPr>
              <a:t>: Enabling the market to use tokenized assets as an instantly movable collateral</a:t>
            </a:r>
            <a:endParaRPr>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Data</a:t>
            </a:r>
            <a:r>
              <a:rPr lang="en-US" sz="1400" b="0" i="0" u="none" strike="noStrike" cap="none">
                <a:solidFill>
                  <a:schemeClr val="dk1"/>
                </a:solidFill>
                <a:latin typeface="Lato"/>
                <a:ea typeface="Lato"/>
                <a:cs typeface="Lato"/>
                <a:sym typeface="Lato"/>
              </a:rPr>
              <a:t>: connecting all data sources into the network</a:t>
            </a:r>
            <a:endParaRPr sz="1400" b="0" i="0" u="none" strike="noStrike" cap="none">
              <a:solidFill>
                <a:schemeClr val="dk1"/>
              </a:solidFill>
              <a:latin typeface="Lato"/>
              <a:ea typeface="Lato"/>
              <a:cs typeface="Lato"/>
              <a:sym typeface="Lato"/>
            </a:endParaRPr>
          </a:p>
        </p:txBody>
      </p:sp>
      <p:sp>
        <p:nvSpPr>
          <p:cNvPr id="855" name="Google Shape;855;g3445dd68e02_0_161"/>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56" name="Google Shape;856;g3445dd68e02_0_161"/>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57" name="Google Shape;857;g3445dd68e02_0_161"/>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58" name="Google Shape;858;g3445dd68e02_0_161"/>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59" name="Google Shape;859;g3445dd68e02_0_161"/>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60" name="Google Shape;860;g3445dd68e02_0_161"/>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61" name="Google Shape;861;g3445dd68e02_0_161"/>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62" name="Google Shape;862;g3445dd68e02_0_161"/>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63" name="Google Shape;863;g3445dd68e02_0_161"/>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64" name="Google Shape;864;g3445dd68e02_0_161"/>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868"/>
        <p:cNvGrpSpPr/>
        <p:nvPr/>
      </p:nvGrpSpPr>
      <p:grpSpPr>
        <a:xfrm>
          <a:off x="0" y="0"/>
          <a:ext cx="0" cy="0"/>
          <a:chOff x="0" y="0"/>
          <a:chExt cx="0" cy="0"/>
        </a:xfrm>
      </p:grpSpPr>
      <p:sp>
        <p:nvSpPr>
          <p:cNvPr id="869" name="Google Shape;869;g329958327b1_0_422"/>
          <p:cNvSpPr/>
          <p:nvPr/>
        </p:nvSpPr>
        <p:spPr>
          <a:xfrm flipH="1">
            <a:off x="-225" y="0"/>
            <a:ext cx="91956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870" name="Google Shape;870;g329958327b1_0_422"/>
          <p:cNvSpPr/>
          <p:nvPr/>
        </p:nvSpPr>
        <p:spPr>
          <a:xfrm>
            <a:off x="5891175" y="1298725"/>
            <a:ext cx="3304200" cy="3844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871" name="Google Shape;871;g329958327b1_0_422"/>
          <p:cNvGrpSpPr/>
          <p:nvPr/>
        </p:nvGrpSpPr>
        <p:grpSpPr>
          <a:xfrm>
            <a:off x="6729698" y="2012813"/>
            <a:ext cx="2085000" cy="677411"/>
            <a:chOff x="5915711" y="806775"/>
            <a:chExt cx="2085000" cy="677411"/>
          </a:xfrm>
        </p:grpSpPr>
        <p:sp>
          <p:nvSpPr>
            <p:cNvPr id="872" name="Google Shape;872;g329958327b1_0_422"/>
            <p:cNvSpPr txBox="1"/>
            <p:nvPr/>
          </p:nvSpPr>
          <p:spPr>
            <a:xfrm>
              <a:off x="5915713" y="806775"/>
              <a:ext cx="1652700" cy="219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Tokenization </a:t>
              </a:r>
              <a:endParaRPr sz="900" b="1" i="0" u="none" strike="noStrike" cap="none">
                <a:solidFill>
                  <a:schemeClr val="lt1"/>
                </a:solidFill>
                <a:latin typeface="Lato"/>
                <a:ea typeface="Lato"/>
                <a:cs typeface="Lato"/>
                <a:sym typeface="Lato"/>
              </a:endParaRPr>
            </a:p>
          </p:txBody>
        </p:sp>
        <p:sp>
          <p:nvSpPr>
            <p:cNvPr id="873" name="Google Shape;873;g329958327b1_0_422"/>
            <p:cNvSpPr txBox="1"/>
            <p:nvPr/>
          </p:nvSpPr>
          <p:spPr>
            <a:xfrm>
              <a:off x="5915711" y="1033886"/>
              <a:ext cx="2085000" cy="450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0" i="0" u="none" strike="noStrike" cap="none">
                  <a:solidFill>
                    <a:schemeClr val="lt1"/>
                  </a:solidFill>
                  <a:latin typeface="Lato"/>
                  <a:ea typeface="Lato"/>
                  <a:cs typeface="Lato"/>
                  <a:sym typeface="Lato"/>
                </a:rPr>
                <a:t>Connects to tokenization engines to distribute assets to all Buy Side routers + Collateral applications.</a:t>
              </a:r>
              <a:endParaRPr sz="900" b="0" i="0" u="none" strike="noStrike" cap="none">
                <a:solidFill>
                  <a:schemeClr val="lt1"/>
                </a:solidFill>
                <a:latin typeface="Lato"/>
                <a:ea typeface="Lato"/>
                <a:cs typeface="Lato"/>
                <a:sym typeface="Lato"/>
              </a:endParaRPr>
            </a:p>
          </p:txBody>
        </p:sp>
      </p:grpSp>
      <p:pic>
        <p:nvPicPr>
          <p:cNvPr id="874" name="Google Shape;874;g329958327b1_0_422"/>
          <p:cNvPicPr preferRelativeResize="0"/>
          <p:nvPr/>
        </p:nvPicPr>
        <p:blipFill rotWithShape="1">
          <a:blip r:embed="rId3">
            <a:alphaModFix/>
          </a:blip>
          <a:srcRect/>
          <a:stretch/>
        </p:blipFill>
        <p:spPr>
          <a:xfrm>
            <a:off x="6124351" y="2012806"/>
            <a:ext cx="384049" cy="384047"/>
          </a:xfrm>
          <a:prstGeom prst="rect">
            <a:avLst/>
          </a:prstGeom>
          <a:noFill/>
          <a:ln>
            <a:noFill/>
          </a:ln>
        </p:spPr>
      </p:pic>
      <p:pic>
        <p:nvPicPr>
          <p:cNvPr id="875" name="Google Shape;875;g329958327b1_0_422"/>
          <p:cNvPicPr preferRelativeResize="0"/>
          <p:nvPr/>
        </p:nvPicPr>
        <p:blipFill rotWithShape="1">
          <a:blip r:embed="rId4">
            <a:alphaModFix/>
          </a:blip>
          <a:srcRect/>
          <a:stretch/>
        </p:blipFill>
        <p:spPr>
          <a:xfrm>
            <a:off x="6124351" y="2851007"/>
            <a:ext cx="384047" cy="384049"/>
          </a:xfrm>
          <a:prstGeom prst="rect">
            <a:avLst/>
          </a:prstGeom>
          <a:noFill/>
          <a:ln>
            <a:noFill/>
          </a:ln>
        </p:spPr>
      </p:pic>
      <p:grpSp>
        <p:nvGrpSpPr>
          <p:cNvPr id="876" name="Google Shape;876;g329958327b1_0_422"/>
          <p:cNvGrpSpPr/>
          <p:nvPr/>
        </p:nvGrpSpPr>
        <p:grpSpPr>
          <a:xfrm>
            <a:off x="6729433" y="2822744"/>
            <a:ext cx="2185705" cy="677417"/>
            <a:chOff x="5915711" y="806769"/>
            <a:chExt cx="2085000" cy="677417"/>
          </a:xfrm>
        </p:grpSpPr>
        <p:sp>
          <p:nvSpPr>
            <p:cNvPr id="877" name="Google Shape;877;g329958327b1_0_422"/>
            <p:cNvSpPr txBox="1"/>
            <p:nvPr/>
          </p:nvSpPr>
          <p:spPr>
            <a:xfrm>
              <a:off x="5915711" y="806769"/>
              <a:ext cx="1370400" cy="219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Trading</a:t>
              </a:r>
              <a:endParaRPr sz="900" b="1" i="0" u="none" strike="noStrike" cap="none">
                <a:solidFill>
                  <a:schemeClr val="lt1"/>
                </a:solidFill>
                <a:latin typeface="Lato"/>
                <a:ea typeface="Lato"/>
                <a:cs typeface="Lato"/>
                <a:sym typeface="Lato"/>
              </a:endParaRPr>
            </a:p>
          </p:txBody>
        </p:sp>
        <p:sp>
          <p:nvSpPr>
            <p:cNvPr id="878" name="Google Shape;878;g329958327b1_0_422"/>
            <p:cNvSpPr txBox="1"/>
            <p:nvPr/>
          </p:nvSpPr>
          <p:spPr>
            <a:xfrm>
              <a:off x="5915711" y="1033886"/>
              <a:ext cx="2085000" cy="450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0" i="0" u="none" strike="noStrike" cap="none">
                  <a:solidFill>
                    <a:schemeClr val="lt1"/>
                  </a:solidFill>
                  <a:latin typeface="Lato"/>
                  <a:ea typeface="Lato"/>
                  <a:cs typeface="Lato"/>
                  <a:sym typeface="Lato"/>
                </a:rPr>
                <a:t>Gives investors access to all assets from all Sell Side routers + secondary trading and collateral applications.</a:t>
              </a:r>
              <a:endParaRPr sz="900" b="0" i="0" u="none" strike="noStrike" cap="none">
                <a:solidFill>
                  <a:schemeClr val="lt1"/>
                </a:solidFill>
                <a:latin typeface="Lato"/>
                <a:ea typeface="Lato"/>
                <a:cs typeface="Lato"/>
                <a:sym typeface="Lato"/>
              </a:endParaRPr>
            </a:p>
          </p:txBody>
        </p:sp>
      </p:grpSp>
      <p:grpSp>
        <p:nvGrpSpPr>
          <p:cNvPr id="879" name="Google Shape;879;g329958327b1_0_422"/>
          <p:cNvGrpSpPr/>
          <p:nvPr/>
        </p:nvGrpSpPr>
        <p:grpSpPr>
          <a:xfrm>
            <a:off x="6729698" y="3632632"/>
            <a:ext cx="2085000" cy="677417"/>
            <a:chOff x="5915711" y="806769"/>
            <a:chExt cx="2085000" cy="677417"/>
          </a:xfrm>
        </p:grpSpPr>
        <p:sp>
          <p:nvSpPr>
            <p:cNvPr id="880" name="Google Shape;880;g329958327b1_0_422"/>
            <p:cNvSpPr txBox="1"/>
            <p:nvPr/>
          </p:nvSpPr>
          <p:spPr>
            <a:xfrm>
              <a:off x="5915711" y="806769"/>
              <a:ext cx="1370400" cy="219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Payment </a:t>
              </a:r>
              <a:endParaRPr sz="900" b="1" i="0" u="none" strike="noStrike" cap="none">
                <a:solidFill>
                  <a:schemeClr val="lt1"/>
                </a:solidFill>
                <a:latin typeface="Lato"/>
                <a:ea typeface="Lato"/>
                <a:cs typeface="Lato"/>
                <a:sym typeface="Lato"/>
              </a:endParaRPr>
            </a:p>
          </p:txBody>
        </p:sp>
        <p:sp>
          <p:nvSpPr>
            <p:cNvPr id="881" name="Google Shape;881;g329958327b1_0_422"/>
            <p:cNvSpPr txBox="1"/>
            <p:nvPr/>
          </p:nvSpPr>
          <p:spPr>
            <a:xfrm>
              <a:off x="5915711" y="1033886"/>
              <a:ext cx="2085000" cy="450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0" i="0" u="none" strike="noStrike" cap="none">
                  <a:solidFill>
                    <a:schemeClr val="lt1"/>
                  </a:solidFill>
                  <a:latin typeface="Lato"/>
                  <a:ea typeface="Lato"/>
                  <a:cs typeface="Lato"/>
                  <a:sym typeface="Lato"/>
                </a:rPr>
                <a:t>Deliver Digital and FIAT payment services for all trades on all tokenization engines and buy side.</a:t>
              </a:r>
              <a:endParaRPr sz="900" b="0" i="0" u="none" strike="noStrike" cap="none">
                <a:solidFill>
                  <a:schemeClr val="lt1"/>
                </a:solidFill>
                <a:latin typeface="Lato"/>
                <a:ea typeface="Lato"/>
                <a:cs typeface="Lato"/>
                <a:sym typeface="Lato"/>
              </a:endParaRPr>
            </a:p>
          </p:txBody>
        </p:sp>
      </p:grpSp>
      <p:pic>
        <p:nvPicPr>
          <p:cNvPr id="882" name="Google Shape;882;g329958327b1_0_422"/>
          <p:cNvPicPr preferRelativeResize="0"/>
          <p:nvPr/>
        </p:nvPicPr>
        <p:blipFill rotWithShape="1">
          <a:blip r:embed="rId5">
            <a:alphaModFix/>
          </a:blip>
          <a:srcRect/>
          <a:stretch/>
        </p:blipFill>
        <p:spPr>
          <a:xfrm>
            <a:off x="6124351" y="3695819"/>
            <a:ext cx="384047" cy="384047"/>
          </a:xfrm>
          <a:prstGeom prst="rect">
            <a:avLst/>
          </a:prstGeom>
          <a:noFill/>
          <a:ln>
            <a:noFill/>
          </a:ln>
        </p:spPr>
      </p:pic>
      <p:pic>
        <p:nvPicPr>
          <p:cNvPr id="883" name="Google Shape;883;g329958327b1_0_422"/>
          <p:cNvPicPr preferRelativeResize="0"/>
          <p:nvPr/>
        </p:nvPicPr>
        <p:blipFill rotWithShape="1">
          <a:blip r:embed="rId6">
            <a:alphaModFix/>
          </a:blip>
          <a:srcRect/>
          <a:stretch/>
        </p:blipFill>
        <p:spPr>
          <a:xfrm>
            <a:off x="6124351" y="4442544"/>
            <a:ext cx="384049" cy="384049"/>
          </a:xfrm>
          <a:prstGeom prst="rect">
            <a:avLst/>
          </a:prstGeom>
          <a:noFill/>
          <a:ln>
            <a:noFill/>
          </a:ln>
        </p:spPr>
      </p:pic>
      <p:grpSp>
        <p:nvGrpSpPr>
          <p:cNvPr id="884" name="Google Shape;884;g329958327b1_0_422"/>
          <p:cNvGrpSpPr/>
          <p:nvPr/>
        </p:nvGrpSpPr>
        <p:grpSpPr>
          <a:xfrm>
            <a:off x="6729698" y="4442545"/>
            <a:ext cx="2185802" cy="538805"/>
            <a:chOff x="5915711" y="806769"/>
            <a:chExt cx="2185802" cy="538805"/>
          </a:xfrm>
        </p:grpSpPr>
        <p:sp>
          <p:nvSpPr>
            <p:cNvPr id="885" name="Google Shape;885;g329958327b1_0_422"/>
            <p:cNvSpPr txBox="1"/>
            <p:nvPr/>
          </p:nvSpPr>
          <p:spPr>
            <a:xfrm>
              <a:off x="5915711" y="806769"/>
              <a:ext cx="1370400" cy="2193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Custody </a:t>
              </a:r>
              <a:endParaRPr sz="900" b="1" i="0" u="none" strike="noStrike" cap="none">
                <a:solidFill>
                  <a:schemeClr val="lt1"/>
                </a:solidFill>
                <a:latin typeface="Lato"/>
                <a:ea typeface="Lato"/>
                <a:cs typeface="Lato"/>
                <a:sym typeface="Lato"/>
              </a:endParaRPr>
            </a:p>
          </p:txBody>
        </p:sp>
        <p:sp>
          <p:nvSpPr>
            <p:cNvPr id="886" name="Google Shape;886;g329958327b1_0_422"/>
            <p:cNvSpPr txBox="1"/>
            <p:nvPr/>
          </p:nvSpPr>
          <p:spPr>
            <a:xfrm>
              <a:off x="5915713" y="1033874"/>
              <a:ext cx="2185800" cy="3117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0" i="0" u="none" strike="noStrike" cap="none">
                  <a:solidFill>
                    <a:schemeClr val="lt1"/>
                  </a:solidFill>
                  <a:latin typeface="Lato"/>
                  <a:ea typeface="Lato"/>
                  <a:cs typeface="Lato"/>
                  <a:sym typeface="Lato"/>
                </a:rPr>
                <a:t>Offer custody services for all investor and assets across the network.</a:t>
              </a:r>
              <a:endParaRPr sz="900" b="0" i="0" u="none" strike="noStrike" cap="none">
                <a:solidFill>
                  <a:schemeClr val="lt1"/>
                </a:solidFill>
                <a:latin typeface="Lato"/>
                <a:ea typeface="Lato"/>
                <a:cs typeface="Lato"/>
                <a:sym typeface="Lato"/>
              </a:endParaRPr>
            </a:p>
          </p:txBody>
        </p:sp>
      </p:grpSp>
      <p:sp>
        <p:nvSpPr>
          <p:cNvPr id="887" name="Google Shape;887;g329958327b1_0_422"/>
          <p:cNvSpPr txBox="1"/>
          <p:nvPr/>
        </p:nvSpPr>
        <p:spPr>
          <a:xfrm>
            <a:off x="415450" y="1629475"/>
            <a:ext cx="4990800" cy="6234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1400"/>
              <a:buFont typeface="Lato"/>
              <a:buNone/>
            </a:pPr>
            <a:r>
              <a:rPr lang="en-US" sz="1800" b="1" i="0" u="none" strike="noStrike" cap="none">
                <a:solidFill>
                  <a:srgbClr val="012649"/>
                </a:solidFill>
                <a:latin typeface="Lato"/>
                <a:ea typeface="Lato"/>
                <a:cs typeface="Lato"/>
                <a:sym typeface="Lato"/>
              </a:rPr>
              <a:t>The routers implement the open FinP2P protocol to deliver seamless interoperability</a:t>
            </a:r>
            <a:endParaRPr sz="1800" b="0" i="0" u="none" strike="noStrike" cap="none">
              <a:solidFill>
                <a:schemeClr val="dk1"/>
              </a:solidFill>
              <a:latin typeface="Lato"/>
              <a:ea typeface="Lato"/>
              <a:cs typeface="Lato"/>
              <a:sym typeface="Lato"/>
            </a:endParaRPr>
          </a:p>
        </p:txBody>
      </p:sp>
      <p:sp>
        <p:nvSpPr>
          <p:cNvPr id="888" name="Google Shape;888;g329958327b1_0_422"/>
          <p:cNvSpPr txBox="1"/>
          <p:nvPr/>
        </p:nvSpPr>
        <p:spPr>
          <a:xfrm>
            <a:off x="6766300" y="1726388"/>
            <a:ext cx="2481600" cy="1539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Clr>
                <a:srgbClr val="000000"/>
              </a:buClr>
              <a:buSzPts val="1200"/>
              <a:buFont typeface="Arial"/>
              <a:buNone/>
            </a:pPr>
            <a:r>
              <a:rPr lang="en-US" sz="1000" b="1" i="0" u="none" strike="noStrike" cap="none">
                <a:solidFill>
                  <a:srgbClr val="3DBAEF"/>
                </a:solidFill>
                <a:latin typeface="Lato"/>
                <a:ea typeface="Lato"/>
                <a:cs typeface="Lato"/>
                <a:sym typeface="Lato"/>
              </a:rPr>
              <a:t>ROUTER </a:t>
            </a:r>
            <a:r>
              <a:rPr lang="en-US" sz="1000" b="1">
                <a:solidFill>
                  <a:srgbClr val="3DBAEF"/>
                </a:solidFill>
                <a:latin typeface="Lato"/>
                <a:ea typeface="Lato"/>
                <a:cs typeface="Lato"/>
                <a:sym typeface="Lato"/>
              </a:rPr>
              <a:t>OPTIONS</a:t>
            </a:r>
            <a:endParaRPr sz="1000" b="1" i="0" u="none" strike="noStrike" cap="none">
              <a:solidFill>
                <a:srgbClr val="3DBAEF"/>
              </a:solidFill>
              <a:latin typeface="Lato"/>
              <a:ea typeface="Lato"/>
              <a:cs typeface="Lato"/>
              <a:sym typeface="Lato"/>
            </a:endParaRPr>
          </a:p>
        </p:txBody>
      </p:sp>
      <p:sp>
        <p:nvSpPr>
          <p:cNvPr id="889" name="Google Shape;889;g329958327b1_0_422"/>
          <p:cNvSpPr txBox="1"/>
          <p:nvPr/>
        </p:nvSpPr>
        <p:spPr>
          <a:xfrm>
            <a:off x="841975" y="2404400"/>
            <a:ext cx="4817700" cy="2457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Harmonization - Creating one global “virtual network”:</a:t>
            </a:r>
            <a:endParaRPr sz="1400" b="1"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Unifying investor wallets (“Master keys”), normalizing  asset data, and providing adapters for any underlying technology.</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Messaging - Enabling various flows:</a:t>
            </a:r>
            <a:endParaRPr sz="1400" b="1"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Communicating asset discovery, asset data, pre-trade, trade, post trade, and lifetime management of assets and cash.</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“Best Orchestration” - Throttle interoperability options:</a:t>
            </a:r>
            <a:endParaRPr sz="1400" b="0"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200"/>
              </a:spcAft>
              <a:buClr>
                <a:srgbClr val="000000"/>
              </a:buClr>
              <a:buSzPts val="1000"/>
              <a:buFont typeface="Arial"/>
              <a:buNone/>
            </a:pPr>
            <a:r>
              <a:rPr lang="en-US" sz="1000" b="0" i="0" u="none" strike="noStrike" cap="none">
                <a:solidFill>
                  <a:schemeClr val="dk1"/>
                </a:solidFill>
                <a:latin typeface="Lato"/>
                <a:ea typeface="Lato"/>
                <a:cs typeface="Lato"/>
                <a:sym typeface="Lato"/>
              </a:rPr>
              <a:t>Routers automatically execute the best possible orchestration plan - Atomic, XvX, HTLC, Legacy etc. Giving app builders the freedom to deploy any use case without worrying about the technologies counterparties use.</a:t>
            </a:r>
            <a:endParaRPr sz="1100" b="0" i="0" u="none" strike="noStrike" cap="none">
              <a:solidFill>
                <a:srgbClr val="000000"/>
              </a:solidFill>
              <a:latin typeface="Arial"/>
              <a:ea typeface="Arial"/>
              <a:cs typeface="Arial"/>
              <a:sym typeface="Arial"/>
            </a:endParaRPr>
          </a:p>
        </p:txBody>
      </p:sp>
      <p:sp>
        <p:nvSpPr>
          <p:cNvPr id="890" name="Google Shape;890;g329958327b1_0_422"/>
          <p:cNvSpPr/>
          <p:nvPr/>
        </p:nvSpPr>
        <p:spPr>
          <a:xfrm>
            <a:off x="436575" y="2507825"/>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1</a:t>
            </a:r>
            <a:endParaRPr sz="900" b="1" i="0" u="none" strike="noStrike" cap="none">
              <a:solidFill>
                <a:schemeClr val="lt1"/>
              </a:solidFill>
              <a:latin typeface="Lato"/>
              <a:ea typeface="Lato"/>
              <a:cs typeface="Lato"/>
              <a:sym typeface="Lato"/>
            </a:endParaRPr>
          </a:p>
        </p:txBody>
      </p:sp>
      <p:sp>
        <p:nvSpPr>
          <p:cNvPr id="891" name="Google Shape;891;g329958327b1_0_422"/>
          <p:cNvSpPr/>
          <p:nvPr/>
        </p:nvSpPr>
        <p:spPr>
          <a:xfrm>
            <a:off x="436575" y="3293838"/>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2</a:t>
            </a:r>
            <a:endParaRPr sz="900" b="1" i="0" u="none" strike="noStrike" cap="none">
              <a:solidFill>
                <a:schemeClr val="lt1"/>
              </a:solidFill>
              <a:latin typeface="Lato"/>
              <a:ea typeface="Lato"/>
              <a:cs typeface="Lato"/>
              <a:sym typeface="Lato"/>
            </a:endParaRPr>
          </a:p>
        </p:txBody>
      </p:sp>
      <p:sp>
        <p:nvSpPr>
          <p:cNvPr id="892" name="Google Shape;892;g329958327b1_0_422"/>
          <p:cNvSpPr/>
          <p:nvPr/>
        </p:nvSpPr>
        <p:spPr>
          <a:xfrm>
            <a:off x="436575" y="4079875"/>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3</a:t>
            </a:r>
            <a:endParaRPr sz="900" b="1" i="0" u="none" strike="noStrike" cap="none">
              <a:solidFill>
                <a:schemeClr val="lt1"/>
              </a:solidFill>
              <a:latin typeface="Lato"/>
              <a:ea typeface="Lato"/>
              <a:cs typeface="Lato"/>
              <a:sym typeface="Lato"/>
            </a:endParaRPr>
          </a:p>
        </p:txBody>
      </p:sp>
      <p:sp>
        <p:nvSpPr>
          <p:cNvPr id="893" name="Google Shape;893;g329958327b1_0_422"/>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4" name="Google Shape;894;g329958327b1_0_422"/>
          <p:cNvSpPr/>
          <p:nvPr/>
        </p:nvSpPr>
        <p:spPr>
          <a:xfrm>
            <a:off x="911522"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5" name="Google Shape;895;g329958327b1_0_422"/>
          <p:cNvSpPr/>
          <p:nvPr/>
        </p:nvSpPr>
        <p:spPr>
          <a:xfrm>
            <a:off x="1823243"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6" name="Google Shape;896;g329958327b1_0_422"/>
          <p:cNvSpPr/>
          <p:nvPr/>
        </p:nvSpPr>
        <p:spPr>
          <a:xfrm>
            <a:off x="2734965"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7" name="Google Shape;897;g329958327b1_0_422"/>
          <p:cNvSpPr/>
          <p:nvPr/>
        </p:nvSpPr>
        <p:spPr>
          <a:xfrm>
            <a:off x="4558369" y="1323250"/>
            <a:ext cx="45852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8" name="Google Shape;898;g329958327b1_0_422"/>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99" name="Google Shape;899;g329958327b1_0_422"/>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00" name="Google Shape;900;g329958327b1_0_422"/>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01" name="Google Shape;901;g329958327b1_0_422"/>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02" name="Google Shape;902;g329958327b1_0_422"/>
          <p:cNvSpPr txBox="1"/>
          <p:nvPr/>
        </p:nvSpPr>
        <p:spPr>
          <a:xfrm>
            <a:off x="446175" y="353450"/>
            <a:ext cx="7759200" cy="711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chemeClr val="dk1"/>
              </a:buClr>
              <a:buSzPts val="2500"/>
              <a:buFont typeface="Arial"/>
              <a:buNone/>
            </a:pPr>
            <a:r>
              <a:rPr lang="en-US" sz="2200" b="0" i="0" u="none" strike="noStrike" cap="none">
                <a:solidFill>
                  <a:schemeClr val="lt1"/>
                </a:solidFill>
                <a:latin typeface="Lato"/>
                <a:ea typeface="Lato"/>
                <a:cs typeface="Lato"/>
                <a:sym typeface="Lato"/>
              </a:rPr>
              <a:t>ONE routing solution to cover the entire market, interconnecting legacy and on-chain platforms.</a:t>
            </a:r>
            <a:endParaRPr sz="1900" b="0" i="0" u="none" strike="noStrike" cap="none">
              <a:solidFill>
                <a:schemeClr val="lt1"/>
              </a:solidFill>
              <a:latin typeface="Lato"/>
              <a:ea typeface="Lato"/>
              <a:cs typeface="Lato"/>
              <a:sym typeface="Lato"/>
            </a:endParaRPr>
          </a:p>
        </p:txBody>
      </p:sp>
      <p:sp>
        <p:nvSpPr>
          <p:cNvPr id="903" name="Google Shape;903;g329958327b1_0_422"/>
          <p:cNvSpPr/>
          <p:nvPr/>
        </p:nvSpPr>
        <p:spPr>
          <a:xfrm>
            <a:off x="3646617" y="1323250"/>
            <a:ext cx="54969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07"/>
        <p:cNvGrpSpPr/>
        <p:nvPr/>
      </p:nvGrpSpPr>
      <p:grpSpPr>
        <a:xfrm>
          <a:off x="0" y="0"/>
          <a:ext cx="0" cy="0"/>
          <a:chOff x="0" y="0"/>
          <a:chExt cx="0" cy="0"/>
        </a:xfrm>
      </p:grpSpPr>
      <p:sp>
        <p:nvSpPr>
          <p:cNvPr id="908" name="Google Shape;908;g34babd6b7a9_0_0"/>
          <p:cNvSpPr/>
          <p:nvPr/>
        </p:nvSpPr>
        <p:spPr>
          <a:xfrm flipH="1">
            <a:off x="-225" y="0"/>
            <a:ext cx="91956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909" name="Google Shape;909;g34babd6b7a9_0_0"/>
          <p:cNvSpPr/>
          <p:nvPr/>
        </p:nvSpPr>
        <p:spPr>
          <a:xfrm>
            <a:off x="4778175" y="1298725"/>
            <a:ext cx="4417200" cy="3844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10" name="Google Shape;910;g34babd6b7a9_0_0"/>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1" name="Google Shape;911;g34babd6b7a9_0_0"/>
          <p:cNvSpPr/>
          <p:nvPr/>
        </p:nvSpPr>
        <p:spPr>
          <a:xfrm>
            <a:off x="911522"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2" name="Google Shape;912;g34babd6b7a9_0_0"/>
          <p:cNvSpPr/>
          <p:nvPr/>
        </p:nvSpPr>
        <p:spPr>
          <a:xfrm>
            <a:off x="1823243"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3" name="Google Shape;913;g34babd6b7a9_0_0"/>
          <p:cNvSpPr/>
          <p:nvPr/>
        </p:nvSpPr>
        <p:spPr>
          <a:xfrm>
            <a:off x="2734965"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4" name="Google Shape;914;g34babd6b7a9_0_0"/>
          <p:cNvSpPr/>
          <p:nvPr/>
        </p:nvSpPr>
        <p:spPr>
          <a:xfrm>
            <a:off x="4558369" y="1323250"/>
            <a:ext cx="45852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5" name="Google Shape;915;g34babd6b7a9_0_0"/>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6" name="Google Shape;916;g34babd6b7a9_0_0"/>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7" name="Google Shape;917;g34babd6b7a9_0_0"/>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8" name="Google Shape;918;g34babd6b7a9_0_0"/>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19" name="Google Shape;919;g34babd6b7a9_0_0"/>
          <p:cNvSpPr txBox="1"/>
          <p:nvPr/>
        </p:nvSpPr>
        <p:spPr>
          <a:xfrm>
            <a:off x="446175" y="505850"/>
            <a:ext cx="8697900" cy="3732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chemeClr val="dk1"/>
              </a:buClr>
              <a:buSzPts val="2500"/>
              <a:buFont typeface="Arial"/>
              <a:buNone/>
            </a:pPr>
            <a:r>
              <a:rPr lang="en-US" sz="2200" b="0" i="0" u="none" strike="noStrike" cap="none">
                <a:solidFill>
                  <a:schemeClr val="lt1"/>
                </a:solidFill>
                <a:latin typeface="Lato"/>
                <a:ea typeface="Lato"/>
                <a:cs typeface="Lato"/>
                <a:sym typeface="Lato"/>
              </a:rPr>
              <a:t>Core Flows  - Primary Sale example </a:t>
            </a:r>
            <a:endParaRPr sz="1900" b="0" i="0" u="none" strike="noStrike" cap="none">
              <a:solidFill>
                <a:schemeClr val="lt1"/>
              </a:solidFill>
              <a:latin typeface="Lato"/>
              <a:ea typeface="Lato"/>
              <a:cs typeface="Lato"/>
              <a:sym typeface="Lato"/>
            </a:endParaRPr>
          </a:p>
        </p:txBody>
      </p:sp>
      <p:sp>
        <p:nvSpPr>
          <p:cNvPr id="920" name="Google Shape;920;g34babd6b7a9_0_0"/>
          <p:cNvSpPr/>
          <p:nvPr/>
        </p:nvSpPr>
        <p:spPr>
          <a:xfrm>
            <a:off x="3646617" y="1323250"/>
            <a:ext cx="54969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21" name="Google Shape;921;g34babd6b7a9_0_0"/>
          <p:cNvSpPr txBox="1"/>
          <p:nvPr/>
        </p:nvSpPr>
        <p:spPr>
          <a:xfrm>
            <a:off x="4994750" y="1618025"/>
            <a:ext cx="1818300" cy="5889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Tokenization Routers</a:t>
            </a:r>
            <a:endParaRPr sz="12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(Connected to tokenization engines)</a:t>
            </a:r>
            <a:endParaRPr sz="1200" b="1" i="0" u="none" strike="noStrike" cap="none">
              <a:solidFill>
                <a:schemeClr val="lt1"/>
              </a:solidFill>
              <a:latin typeface="Lato"/>
              <a:ea typeface="Lato"/>
              <a:cs typeface="Lato"/>
              <a:sym typeface="Lato"/>
            </a:endParaRPr>
          </a:p>
        </p:txBody>
      </p:sp>
      <p:sp>
        <p:nvSpPr>
          <p:cNvPr id="922" name="Google Shape;922;g34babd6b7a9_0_0"/>
          <p:cNvSpPr txBox="1"/>
          <p:nvPr/>
        </p:nvSpPr>
        <p:spPr>
          <a:xfrm>
            <a:off x="6137750" y="2226125"/>
            <a:ext cx="1188600" cy="2040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3DBAEF"/>
                </a:solidFill>
                <a:latin typeface="Lato"/>
                <a:ea typeface="Lato"/>
                <a:cs typeface="Lato"/>
                <a:sym typeface="Lato"/>
              </a:rPr>
              <a:t>1.a. Publish assets</a:t>
            </a:r>
            <a:endParaRPr sz="1100" b="1" i="0" u="none" strike="noStrike" cap="none">
              <a:solidFill>
                <a:srgbClr val="3DBAEF"/>
              </a:solidFill>
              <a:latin typeface="Lato"/>
              <a:ea typeface="Lato"/>
              <a:cs typeface="Lato"/>
              <a:sym typeface="Lato"/>
            </a:endParaRPr>
          </a:p>
        </p:txBody>
      </p:sp>
      <p:pic>
        <p:nvPicPr>
          <p:cNvPr id="923" name="Google Shape;923;g34babd6b7a9_0_0"/>
          <p:cNvPicPr preferRelativeResize="0"/>
          <p:nvPr/>
        </p:nvPicPr>
        <p:blipFill rotWithShape="1">
          <a:blip r:embed="rId3">
            <a:alphaModFix/>
          </a:blip>
          <a:srcRect/>
          <a:stretch/>
        </p:blipFill>
        <p:spPr>
          <a:xfrm>
            <a:off x="8219851" y="2303819"/>
            <a:ext cx="384047" cy="384049"/>
          </a:xfrm>
          <a:prstGeom prst="rect">
            <a:avLst/>
          </a:prstGeom>
          <a:noFill/>
          <a:ln>
            <a:noFill/>
          </a:ln>
        </p:spPr>
      </p:pic>
      <p:pic>
        <p:nvPicPr>
          <p:cNvPr id="924" name="Google Shape;924;g34babd6b7a9_0_0"/>
          <p:cNvPicPr preferRelativeResize="0"/>
          <p:nvPr/>
        </p:nvPicPr>
        <p:blipFill rotWithShape="1">
          <a:blip r:embed="rId4">
            <a:alphaModFix/>
          </a:blip>
          <a:srcRect/>
          <a:stretch/>
        </p:blipFill>
        <p:spPr>
          <a:xfrm>
            <a:off x="8219850" y="3909144"/>
            <a:ext cx="384049" cy="384049"/>
          </a:xfrm>
          <a:prstGeom prst="rect">
            <a:avLst/>
          </a:prstGeom>
          <a:noFill/>
          <a:ln>
            <a:noFill/>
          </a:ln>
        </p:spPr>
      </p:pic>
      <p:pic>
        <p:nvPicPr>
          <p:cNvPr id="925" name="Google Shape;925;g34babd6b7a9_0_0"/>
          <p:cNvPicPr preferRelativeResize="0"/>
          <p:nvPr/>
        </p:nvPicPr>
        <p:blipFill rotWithShape="1">
          <a:blip r:embed="rId5">
            <a:alphaModFix/>
          </a:blip>
          <a:srcRect/>
          <a:stretch/>
        </p:blipFill>
        <p:spPr>
          <a:xfrm>
            <a:off x="5166275" y="2303819"/>
            <a:ext cx="384049" cy="384047"/>
          </a:xfrm>
          <a:prstGeom prst="rect">
            <a:avLst/>
          </a:prstGeom>
          <a:noFill/>
          <a:ln>
            <a:noFill/>
          </a:ln>
        </p:spPr>
      </p:pic>
      <p:sp>
        <p:nvSpPr>
          <p:cNvPr id="926" name="Google Shape;926;g34babd6b7a9_0_0"/>
          <p:cNvSpPr txBox="1"/>
          <p:nvPr/>
        </p:nvSpPr>
        <p:spPr>
          <a:xfrm>
            <a:off x="7720300" y="1618025"/>
            <a:ext cx="1376700" cy="4041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Trading </a:t>
            </a:r>
            <a:r>
              <a:rPr lang="en-US" sz="1200" b="1">
                <a:solidFill>
                  <a:schemeClr val="lt1"/>
                </a:solidFill>
                <a:latin typeface="Lato"/>
                <a:ea typeface="Lato"/>
                <a:cs typeface="Lato"/>
                <a:sym typeface="Lato"/>
              </a:rPr>
              <a:t>Platform </a:t>
            </a:r>
            <a:endParaRPr sz="1200" b="1">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r>
              <a:rPr lang="en-US" sz="1200" b="1">
                <a:solidFill>
                  <a:schemeClr val="lt1"/>
                </a:solidFill>
                <a:latin typeface="Lato"/>
                <a:ea typeface="Lato"/>
                <a:cs typeface="Lato"/>
                <a:sym typeface="Lato"/>
              </a:rPr>
              <a:t>Connected to FIX</a:t>
            </a:r>
            <a:endParaRPr sz="1200" b="1">
              <a:solidFill>
                <a:schemeClr val="lt1"/>
              </a:solidFill>
              <a:latin typeface="Lato"/>
              <a:ea typeface="Lato"/>
              <a:cs typeface="Lato"/>
              <a:sym typeface="Lato"/>
            </a:endParaRPr>
          </a:p>
        </p:txBody>
      </p:sp>
      <p:cxnSp>
        <p:nvCxnSpPr>
          <p:cNvPr id="927" name="Google Shape;927;g34babd6b7a9_0_0"/>
          <p:cNvCxnSpPr>
            <a:stCxn id="925" idx="3"/>
            <a:endCxn id="923" idx="1"/>
          </p:cNvCxnSpPr>
          <p:nvPr/>
        </p:nvCxnSpPr>
        <p:spPr>
          <a:xfrm>
            <a:off x="5550324" y="2495843"/>
            <a:ext cx="2669400" cy="600"/>
          </a:xfrm>
          <a:prstGeom prst="bentConnector3">
            <a:avLst>
              <a:gd name="adj1" fmla="val 50002"/>
            </a:avLst>
          </a:prstGeom>
          <a:noFill/>
          <a:ln w="28575" cap="flat" cmpd="sng">
            <a:solidFill>
              <a:srgbClr val="3DBAEF"/>
            </a:solidFill>
            <a:prstDash val="solid"/>
            <a:round/>
            <a:headEnd type="none" w="sm" len="sm"/>
            <a:tailEnd type="triangle" w="sm" len="sm"/>
          </a:ln>
        </p:spPr>
      </p:cxnSp>
      <p:cxnSp>
        <p:nvCxnSpPr>
          <p:cNvPr id="928" name="Google Shape;928;g34babd6b7a9_0_0"/>
          <p:cNvCxnSpPr>
            <a:stCxn id="924" idx="0"/>
            <a:endCxn id="923" idx="2"/>
          </p:cNvCxnSpPr>
          <p:nvPr/>
        </p:nvCxnSpPr>
        <p:spPr>
          <a:xfrm rot="-5400000">
            <a:off x="7801525" y="3298194"/>
            <a:ext cx="1221300" cy="600"/>
          </a:xfrm>
          <a:prstGeom prst="bentConnector3">
            <a:avLst>
              <a:gd name="adj1" fmla="val 49999"/>
            </a:avLst>
          </a:prstGeom>
          <a:noFill/>
          <a:ln w="28575" cap="flat" cmpd="sng">
            <a:solidFill>
              <a:srgbClr val="3DBAEF"/>
            </a:solidFill>
            <a:prstDash val="solid"/>
            <a:round/>
            <a:headEnd type="triangle" w="sm" len="sm"/>
            <a:tailEnd type="triangle" w="sm" len="sm"/>
          </a:ln>
        </p:spPr>
      </p:cxnSp>
      <p:sp>
        <p:nvSpPr>
          <p:cNvPr id="929" name="Google Shape;929;g34babd6b7a9_0_0"/>
          <p:cNvSpPr txBox="1"/>
          <p:nvPr/>
        </p:nvSpPr>
        <p:spPr>
          <a:xfrm>
            <a:off x="7280750" y="3140525"/>
            <a:ext cx="1061400" cy="2040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3DBAEF"/>
                </a:solidFill>
                <a:latin typeface="Lato"/>
                <a:ea typeface="Lato"/>
                <a:cs typeface="Lato"/>
                <a:sym typeface="Lato"/>
              </a:rPr>
              <a:t>1.b. Place trade</a:t>
            </a:r>
            <a:endParaRPr sz="1100" b="1" i="0" u="none" strike="noStrike" cap="none">
              <a:solidFill>
                <a:srgbClr val="3DBAEF"/>
              </a:solidFill>
              <a:latin typeface="Lato"/>
              <a:ea typeface="Lato"/>
              <a:cs typeface="Lato"/>
              <a:sym typeface="Lato"/>
            </a:endParaRPr>
          </a:p>
        </p:txBody>
      </p:sp>
      <p:cxnSp>
        <p:nvCxnSpPr>
          <p:cNvPr id="930" name="Google Shape;930;g34babd6b7a9_0_0"/>
          <p:cNvCxnSpPr/>
          <p:nvPr/>
        </p:nvCxnSpPr>
        <p:spPr>
          <a:xfrm rot="10800000">
            <a:off x="5594550" y="2687868"/>
            <a:ext cx="2320500" cy="1413300"/>
          </a:xfrm>
          <a:prstGeom prst="bentConnector3">
            <a:avLst>
              <a:gd name="adj1" fmla="val 50000"/>
            </a:avLst>
          </a:prstGeom>
          <a:noFill/>
          <a:ln w="28575" cap="flat" cmpd="sng">
            <a:solidFill>
              <a:srgbClr val="3DBAEF"/>
            </a:solidFill>
            <a:prstDash val="solid"/>
            <a:round/>
            <a:headEnd type="none" w="sm" len="sm"/>
            <a:tailEnd type="triangle" w="sm" len="sm"/>
          </a:ln>
        </p:spPr>
      </p:cxnSp>
      <p:cxnSp>
        <p:nvCxnSpPr>
          <p:cNvPr id="931" name="Google Shape;931;g34babd6b7a9_0_0"/>
          <p:cNvCxnSpPr>
            <a:stCxn id="924" idx="1"/>
          </p:cNvCxnSpPr>
          <p:nvPr/>
        </p:nvCxnSpPr>
        <p:spPr>
          <a:xfrm flipH="1">
            <a:off x="5550450" y="4101169"/>
            <a:ext cx="2669400" cy="600"/>
          </a:xfrm>
          <a:prstGeom prst="bentConnector3">
            <a:avLst>
              <a:gd name="adj1" fmla="val 50000"/>
            </a:avLst>
          </a:prstGeom>
          <a:noFill/>
          <a:ln w="28575" cap="flat" cmpd="sng">
            <a:solidFill>
              <a:srgbClr val="3DBAEF"/>
            </a:solidFill>
            <a:prstDash val="solid"/>
            <a:round/>
            <a:headEnd type="triangle" w="sm" len="sm"/>
            <a:tailEnd type="triangle" w="sm" len="sm"/>
          </a:ln>
        </p:spPr>
      </p:cxnSp>
      <p:sp>
        <p:nvSpPr>
          <p:cNvPr id="932" name="Google Shape;932;g34babd6b7a9_0_0"/>
          <p:cNvSpPr txBox="1"/>
          <p:nvPr/>
        </p:nvSpPr>
        <p:spPr>
          <a:xfrm>
            <a:off x="5299550" y="3140525"/>
            <a:ext cx="1423200" cy="3732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3DBAEF"/>
                </a:solidFill>
                <a:latin typeface="Lato"/>
                <a:ea typeface="Lato"/>
                <a:cs typeface="Lato"/>
                <a:sym typeface="Lato"/>
              </a:rPr>
              <a:t>3. Routers execute “Best Orchestration”</a:t>
            </a:r>
            <a:endParaRPr sz="1100" b="1" i="0" u="none" strike="noStrike" cap="none">
              <a:solidFill>
                <a:srgbClr val="3DBAEF"/>
              </a:solidFill>
              <a:latin typeface="Lato"/>
              <a:ea typeface="Lato"/>
              <a:cs typeface="Lato"/>
              <a:sym typeface="Lato"/>
            </a:endParaRPr>
          </a:p>
        </p:txBody>
      </p:sp>
      <p:sp>
        <p:nvSpPr>
          <p:cNvPr id="933" name="Google Shape;933;g34babd6b7a9_0_0"/>
          <p:cNvSpPr txBox="1"/>
          <p:nvPr/>
        </p:nvSpPr>
        <p:spPr>
          <a:xfrm>
            <a:off x="6899750" y="3826325"/>
            <a:ext cx="1423200" cy="2040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3DBAEF"/>
                </a:solidFill>
                <a:latin typeface="Lato"/>
                <a:ea typeface="Lato"/>
                <a:cs typeface="Lato"/>
                <a:sym typeface="Lato"/>
              </a:rPr>
              <a:t>2. Confirm &amp; Sign</a:t>
            </a:r>
            <a:endParaRPr sz="1100" b="1" i="0" u="none" strike="noStrike" cap="none">
              <a:solidFill>
                <a:srgbClr val="3DBAEF"/>
              </a:solidFill>
              <a:latin typeface="Lato"/>
              <a:ea typeface="Lato"/>
              <a:cs typeface="Lato"/>
              <a:sym typeface="Lato"/>
            </a:endParaRPr>
          </a:p>
        </p:txBody>
      </p:sp>
      <p:sp>
        <p:nvSpPr>
          <p:cNvPr id="934" name="Google Shape;934;g34babd6b7a9_0_0"/>
          <p:cNvSpPr txBox="1"/>
          <p:nvPr/>
        </p:nvSpPr>
        <p:spPr>
          <a:xfrm>
            <a:off x="415450" y="1629475"/>
            <a:ext cx="4318500" cy="6234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1400"/>
              <a:buFont typeface="Lato"/>
              <a:buNone/>
            </a:pPr>
            <a:r>
              <a:rPr lang="en-US" sz="1800" b="1" i="0" u="none" strike="noStrike" cap="none">
                <a:solidFill>
                  <a:srgbClr val="012649"/>
                </a:solidFill>
                <a:latin typeface="Lato"/>
                <a:ea typeface="Lato"/>
                <a:cs typeface="Lato"/>
                <a:sym typeface="Lato"/>
              </a:rPr>
              <a:t>The routers publish assets and orchestrate the trades</a:t>
            </a:r>
            <a:endParaRPr sz="1800" b="0" i="0" u="none" strike="noStrike" cap="none">
              <a:solidFill>
                <a:schemeClr val="dk1"/>
              </a:solidFill>
              <a:latin typeface="Lato"/>
              <a:ea typeface="Lato"/>
              <a:cs typeface="Lato"/>
              <a:sym typeface="Lato"/>
            </a:endParaRPr>
          </a:p>
        </p:txBody>
      </p:sp>
      <p:sp>
        <p:nvSpPr>
          <p:cNvPr id="935" name="Google Shape;935;g34babd6b7a9_0_0"/>
          <p:cNvSpPr txBox="1"/>
          <p:nvPr/>
        </p:nvSpPr>
        <p:spPr>
          <a:xfrm>
            <a:off x="841975" y="2404400"/>
            <a:ext cx="3891900" cy="247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Publish and Trade:</a:t>
            </a:r>
            <a:endParaRPr sz="1400" b="1"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Publish asset information (permissioned)</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Place the trade by creating the Execution Plan (EP).</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200"/>
              <a:buFont typeface="Arial"/>
              <a:buNone/>
            </a:pPr>
            <a:endParaRPr sz="12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Confirm and Sign:</a:t>
            </a:r>
            <a:endParaRPr sz="1400" b="1"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Custodian approves the trade and EP, Signs transaction, and route it to the relevant Tokenization and Payment routers for settlement.</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400"/>
              <a:buFont typeface="Arial"/>
              <a:buNone/>
            </a:pPr>
            <a:r>
              <a:rPr lang="en-US" sz="1400" b="1" i="0" u="none" strike="noStrike" cap="none">
                <a:solidFill>
                  <a:srgbClr val="012649"/>
                </a:solidFill>
                <a:latin typeface="Lato"/>
                <a:ea typeface="Lato"/>
                <a:cs typeface="Lato"/>
                <a:sym typeface="Lato"/>
              </a:rPr>
              <a:t>“Best Orchestration”:</a:t>
            </a:r>
            <a:endParaRPr sz="1400" b="0" i="0" u="none" strike="noStrike" cap="none">
              <a:solidFill>
                <a:srgbClr val="012649"/>
              </a:solidFill>
              <a:latin typeface="Lato"/>
              <a:ea typeface="Lato"/>
              <a:cs typeface="Lato"/>
              <a:sym typeface="La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Lato"/>
                <a:ea typeface="Lato"/>
                <a:cs typeface="Lato"/>
                <a:sym typeface="Lato"/>
              </a:rPr>
              <a:t>Supported options: Atomic, DvD, DvP, PvP, HTLC.</a:t>
            </a:r>
            <a:endParaRPr sz="1000" b="0" i="0" u="none" strike="noStrike" cap="none">
              <a:solidFill>
                <a:schemeClr val="dk1"/>
              </a:solidFill>
              <a:latin typeface="Lato"/>
              <a:ea typeface="Lato"/>
              <a:cs typeface="Lato"/>
              <a:sym typeface="Lato"/>
            </a:endParaRPr>
          </a:p>
          <a:p>
            <a:pPr marL="0" marR="0" lvl="0" indent="0" algn="l" rtl="0">
              <a:lnSpc>
                <a:spcPct val="100000"/>
              </a:lnSpc>
              <a:spcBef>
                <a:spcPts val="200"/>
              </a:spcBef>
              <a:spcAft>
                <a:spcPts val="200"/>
              </a:spcAft>
              <a:buClr>
                <a:srgbClr val="000000"/>
              </a:buClr>
              <a:buSzPts val="1000"/>
              <a:buFont typeface="Arial"/>
              <a:buNone/>
            </a:pPr>
            <a:r>
              <a:rPr lang="en-US" sz="1000" b="0" i="0" u="none" strike="noStrike" cap="none">
                <a:solidFill>
                  <a:schemeClr val="dk1"/>
                </a:solidFill>
                <a:latin typeface="Lato"/>
                <a:ea typeface="Lato"/>
                <a:cs typeface="Lato"/>
                <a:sym typeface="Lato"/>
              </a:rPr>
              <a:t>Asset can remain at source, OR, asset can be moved between chains for atomic swap and then sent back as needed.</a:t>
            </a:r>
            <a:endParaRPr sz="1000" b="0" i="0" u="none" strike="noStrike" cap="none">
              <a:solidFill>
                <a:schemeClr val="dk1"/>
              </a:solidFill>
              <a:latin typeface="Lato"/>
              <a:ea typeface="Lato"/>
              <a:cs typeface="Lato"/>
              <a:sym typeface="Lato"/>
            </a:endParaRPr>
          </a:p>
        </p:txBody>
      </p:sp>
      <p:sp>
        <p:nvSpPr>
          <p:cNvPr id="936" name="Google Shape;936;g34babd6b7a9_0_0"/>
          <p:cNvSpPr/>
          <p:nvPr/>
        </p:nvSpPr>
        <p:spPr>
          <a:xfrm>
            <a:off x="436575" y="2507825"/>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1</a:t>
            </a:r>
            <a:endParaRPr sz="900" b="1" i="0" u="none" strike="noStrike" cap="none">
              <a:solidFill>
                <a:schemeClr val="lt1"/>
              </a:solidFill>
              <a:latin typeface="Lato"/>
              <a:ea typeface="Lato"/>
              <a:cs typeface="Lato"/>
              <a:sym typeface="Lato"/>
            </a:endParaRPr>
          </a:p>
        </p:txBody>
      </p:sp>
      <p:sp>
        <p:nvSpPr>
          <p:cNvPr id="937" name="Google Shape;937;g34babd6b7a9_0_0"/>
          <p:cNvSpPr/>
          <p:nvPr/>
        </p:nvSpPr>
        <p:spPr>
          <a:xfrm>
            <a:off x="436575" y="3293838"/>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2</a:t>
            </a:r>
            <a:endParaRPr sz="900" b="1" i="0" u="none" strike="noStrike" cap="none">
              <a:solidFill>
                <a:schemeClr val="lt1"/>
              </a:solidFill>
              <a:latin typeface="Lato"/>
              <a:ea typeface="Lato"/>
              <a:cs typeface="Lato"/>
              <a:sym typeface="Lato"/>
            </a:endParaRPr>
          </a:p>
        </p:txBody>
      </p:sp>
      <p:sp>
        <p:nvSpPr>
          <p:cNvPr id="938" name="Google Shape;938;g34babd6b7a9_0_0"/>
          <p:cNvSpPr/>
          <p:nvPr/>
        </p:nvSpPr>
        <p:spPr>
          <a:xfrm>
            <a:off x="436575" y="4079875"/>
            <a:ext cx="360000" cy="360000"/>
          </a:xfrm>
          <a:prstGeom prst="ellipse">
            <a:avLst/>
          </a:prstGeom>
          <a:solidFill>
            <a:srgbClr val="3DBA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Lato"/>
                <a:ea typeface="Lato"/>
                <a:cs typeface="Lato"/>
                <a:sym typeface="Lato"/>
              </a:rPr>
              <a:t>3</a:t>
            </a:r>
            <a:endParaRPr sz="900" b="1" i="0" u="none" strike="noStrike" cap="none">
              <a:solidFill>
                <a:schemeClr val="lt1"/>
              </a:solidFill>
              <a:latin typeface="Lato"/>
              <a:ea typeface="Lato"/>
              <a:cs typeface="Lato"/>
              <a:sym typeface="Lato"/>
            </a:endParaRPr>
          </a:p>
        </p:txBody>
      </p:sp>
      <p:sp>
        <p:nvSpPr>
          <p:cNvPr id="939" name="Google Shape;939;g34babd6b7a9_0_0"/>
          <p:cNvSpPr txBox="1"/>
          <p:nvPr/>
        </p:nvSpPr>
        <p:spPr>
          <a:xfrm>
            <a:off x="4994750" y="4442550"/>
            <a:ext cx="1905000" cy="5889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Payment Routers</a:t>
            </a:r>
            <a:endParaRPr sz="12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(Connected to digital or FIAT payment options)</a:t>
            </a:r>
            <a:endParaRPr sz="1200" b="1" i="0" u="none" strike="noStrike" cap="none">
              <a:solidFill>
                <a:schemeClr val="lt1"/>
              </a:solidFill>
              <a:latin typeface="Lato"/>
              <a:ea typeface="Lato"/>
              <a:cs typeface="Lato"/>
              <a:sym typeface="Lato"/>
            </a:endParaRPr>
          </a:p>
        </p:txBody>
      </p:sp>
      <p:pic>
        <p:nvPicPr>
          <p:cNvPr id="940" name="Google Shape;940;g34babd6b7a9_0_0"/>
          <p:cNvPicPr preferRelativeResize="0"/>
          <p:nvPr/>
        </p:nvPicPr>
        <p:blipFill rotWithShape="1">
          <a:blip r:embed="rId6">
            <a:alphaModFix/>
          </a:blip>
          <a:srcRect/>
          <a:stretch/>
        </p:blipFill>
        <p:spPr>
          <a:xfrm>
            <a:off x="5166276" y="3909144"/>
            <a:ext cx="384047" cy="384047"/>
          </a:xfrm>
          <a:prstGeom prst="rect">
            <a:avLst/>
          </a:prstGeom>
          <a:noFill/>
          <a:ln>
            <a:noFill/>
          </a:ln>
        </p:spPr>
      </p:pic>
      <p:sp>
        <p:nvSpPr>
          <p:cNvPr id="941" name="Google Shape;941;g34babd6b7a9_0_0"/>
          <p:cNvSpPr txBox="1"/>
          <p:nvPr/>
        </p:nvSpPr>
        <p:spPr>
          <a:xfrm>
            <a:off x="7433150" y="4442550"/>
            <a:ext cx="1905000" cy="5889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Custody Routers</a:t>
            </a:r>
            <a:endParaRPr sz="12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r>
              <a:rPr lang="en-US" sz="1200" b="1" i="0" u="none" strike="noStrike" cap="none">
                <a:solidFill>
                  <a:schemeClr val="lt1"/>
                </a:solidFill>
                <a:latin typeface="Lato"/>
                <a:ea typeface="Lato"/>
                <a:cs typeface="Lato"/>
                <a:sym typeface="Lato"/>
              </a:rPr>
              <a:t>Investor-side custody &amp; wallet management</a:t>
            </a:r>
            <a:endParaRPr sz="1200" b="1" i="0" u="none" strike="noStrike" cap="none">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45"/>
        <p:cNvGrpSpPr/>
        <p:nvPr/>
      </p:nvGrpSpPr>
      <p:grpSpPr>
        <a:xfrm>
          <a:off x="0" y="0"/>
          <a:ext cx="0" cy="0"/>
          <a:chOff x="0" y="0"/>
          <a:chExt cx="0" cy="0"/>
        </a:xfrm>
      </p:grpSpPr>
      <p:sp>
        <p:nvSpPr>
          <p:cNvPr id="946" name="Google Shape;946;g34c03757351_0_250"/>
          <p:cNvSpPr/>
          <p:nvPr/>
        </p:nvSpPr>
        <p:spPr>
          <a:xfrm flipH="1">
            <a:off x="2687536" y="616200"/>
            <a:ext cx="1440000" cy="332700"/>
          </a:xfrm>
          <a:prstGeom prst="rect">
            <a:avLst/>
          </a:prstGeom>
          <a:solidFill>
            <a:srgbClr val="6AA84F"/>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FIX Gateway</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47" name="Google Shape;947;g34c03757351_0_250"/>
          <p:cNvSpPr/>
          <p:nvPr/>
        </p:nvSpPr>
        <p:spPr>
          <a:xfrm flipH="1">
            <a:off x="4316849" y="616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Custodian</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48" name="Google Shape;948;g34c03757351_0_250"/>
          <p:cNvSpPr/>
          <p:nvPr/>
        </p:nvSpPr>
        <p:spPr>
          <a:xfrm flipH="1">
            <a:off x="5951791" y="616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Tokenization</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49" name="Google Shape;949;g34c03757351_0_250"/>
          <p:cNvSpPr/>
          <p:nvPr/>
        </p:nvSpPr>
        <p:spPr>
          <a:xfrm flipH="1">
            <a:off x="7624200" y="616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Cash - FIAT</a:t>
            </a:r>
            <a:endParaRPr sz="1200" b="0" i="0" u="none" strike="noStrike" cap="none">
              <a:solidFill>
                <a:schemeClr val="lt1"/>
              </a:solidFill>
              <a:latin typeface="Helvetica Neue Light"/>
              <a:ea typeface="Helvetica Neue Light"/>
              <a:cs typeface="Helvetica Neue Light"/>
              <a:sym typeface="Helvetica Neue Light"/>
            </a:endParaRPr>
          </a:p>
        </p:txBody>
      </p:sp>
      <p:grpSp>
        <p:nvGrpSpPr>
          <p:cNvPr id="950" name="Google Shape;950;g34c03757351_0_250"/>
          <p:cNvGrpSpPr/>
          <p:nvPr/>
        </p:nvGrpSpPr>
        <p:grpSpPr>
          <a:xfrm>
            <a:off x="99725" y="4106850"/>
            <a:ext cx="8689636" cy="294000"/>
            <a:chOff x="99725" y="4411650"/>
            <a:chExt cx="8689636" cy="294000"/>
          </a:xfrm>
        </p:grpSpPr>
        <p:sp>
          <p:nvSpPr>
            <p:cNvPr id="951" name="Google Shape;951;g34c03757351_0_250"/>
            <p:cNvSpPr txBox="1"/>
            <p:nvPr/>
          </p:nvSpPr>
          <p:spPr>
            <a:xfrm>
              <a:off x="99725" y="4411650"/>
              <a:ext cx="25362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dk1"/>
                  </a:solidFill>
                  <a:latin typeface="Lato"/>
                  <a:ea typeface="Lato"/>
                  <a:cs typeface="Lato"/>
                  <a:sym typeface="Lato"/>
                </a:rPr>
                <a:t>6. FinP2P Messages translated to FIX</a:t>
              </a:r>
              <a:endParaRPr sz="11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1">
                  <a:solidFill>
                    <a:srgbClr val="38761D"/>
                  </a:solidFill>
                  <a:latin typeface="Lato"/>
                  <a:ea typeface="Lato"/>
                  <a:cs typeface="Lato"/>
                  <a:sym typeface="Lato"/>
                </a:rPr>
                <a:t>Confirmation sent back to trading platform</a:t>
              </a:r>
              <a:endParaRPr sz="1100" b="1">
                <a:solidFill>
                  <a:srgbClr val="38761D"/>
                </a:solidFill>
                <a:latin typeface="Lato"/>
                <a:ea typeface="Lato"/>
                <a:cs typeface="Lato"/>
                <a:sym typeface="Lato"/>
              </a:endParaRPr>
            </a:p>
          </p:txBody>
        </p:sp>
        <p:cxnSp>
          <p:nvCxnSpPr>
            <p:cNvPr id="952" name="Google Shape;952;g34c03757351_0_250"/>
            <p:cNvCxnSpPr/>
            <p:nvPr/>
          </p:nvCxnSpPr>
          <p:spPr>
            <a:xfrm>
              <a:off x="2693061" y="4558575"/>
              <a:ext cx="6096300" cy="0"/>
            </a:xfrm>
            <a:prstGeom prst="straightConnector1">
              <a:avLst/>
            </a:prstGeom>
            <a:noFill/>
            <a:ln w="19050" cap="flat" cmpd="sng">
              <a:solidFill>
                <a:srgbClr val="BFBFBF"/>
              </a:solidFill>
              <a:prstDash val="dot"/>
              <a:round/>
              <a:headEnd type="none" w="sm" len="sm"/>
              <a:tailEnd type="none" w="sm" len="sm"/>
            </a:ln>
          </p:spPr>
        </p:cxnSp>
        <p:sp>
          <p:nvSpPr>
            <p:cNvPr id="953" name="Google Shape;953;g34c03757351_0_250"/>
            <p:cNvSpPr/>
            <p:nvPr/>
          </p:nvSpPr>
          <p:spPr>
            <a:xfrm>
              <a:off x="3288097" y="4429988"/>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grpSp>
      <p:grpSp>
        <p:nvGrpSpPr>
          <p:cNvPr id="954" name="Google Shape;954;g34c03757351_0_250"/>
          <p:cNvGrpSpPr/>
          <p:nvPr/>
        </p:nvGrpSpPr>
        <p:grpSpPr>
          <a:xfrm>
            <a:off x="99725" y="2952990"/>
            <a:ext cx="8689636" cy="393600"/>
            <a:chOff x="99725" y="2568605"/>
            <a:chExt cx="8689636" cy="393600"/>
          </a:xfrm>
        </p:grpSpPr>
        <p:sp>
          <p:nvSpPr>
            <p:cNvPr id="955" name="Google Shape;955;g34c03757351_0_250"/>
            <p:cNvSpPr txBox="1"/>
            <p:nvPr/>
          </p:nvSpPr>
          <p:spPr>
            <a:xfrm>
              <a:off x="99725" y="2568605"/>
              <a:ext cx="2536200" cy="393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dk1"/>
                  </a:solidFill>
                  <a:latin typeface="Lato"/>
                  <a:ea typeface="Lato"/>
                  <a:cs typeface="Lato"/>
                  <a:sym typeface="Lato"/>
                </a:rPr>
                <a:t>3. Custodian confirm with investor by policy, and sign with Master key</a:t>
              </a:r>
              <a:endParaRPr sz="11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1">
                  <a:solidFill>
                    <a:srgbClr val="38761D"/>
                  </a:solidFill>
                  <a:latin typeface="Lato"/>
                  <a:ea typeface="Lato"/>
                  <a:cs typeface="Lato"/>
                  <a:sym typeface="Lato"/>
                </a:rPr>
                <a:t>All routers agree to continue</a:t>
              </a:r>
              <a:endParaRPr sz="1100" b="1">
                <a:solidFill>
                  <a:srgbClr val="38761D"/>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0971B0"/>
                </a:solidFill>
                <a:latin typeface="Lato"/>
                <a:ea typeface="Lato"/>
                <a:cs typeface="Lato"/>
                <a:sym typeface="Lato"/>
              </a:endParaRPr>
            </a:p>
          </p:txBody>
        </p:sp>
        <p:cxnSp>
          <p:nvCxnSpPr>
            <p:cNvPr id="956" name="Google Shape;956;g34c03757351_0_250"/>
            <p:cNvCxnSpPr/>
            <p:nvPr/>
          </p:nvCxnSpPr>
          <p:spPr>
            <a:xfrm>
              <a:off x="2693061" y="2715513"/>
              <a:ext cx="6096300" cy="0"/>
            </a:xfrm>
            <a:prstGeom prst="straightConnector1">
              <a:avLst/>
            </a:prstGeom>
            <a:noFill/>
            <a:ln w="19050" cap="flat" cmpd="sng">
              <a:solidFill>
                <a:srgbClr val="BFBFBF"/>
              </a:solidFill>
              <a:prstDash val="dot"/>
              <a:round/>
              <a:headEnd type="none" w="sm" len="sm"/>
              <a:tailEnd type="none" w="sm" len="sm"/>
            </a:ln>
          </p:spPr>
        </p:cxnSp>
        <p:sp>
          <p:nvSpPr>
            <p:cNvPr id="957" name="Google Shape;957;g34c03757351_0_250"/>
            <p:cNvSpPr/>
            <p:nvPr/>
          </p:nvSpPr>
          <p:spPr>
            <a:xfrm>
              <a:off x="4888297" y="2586919"/>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grpSp>
      <p:sp>
        <p:nvSpPr>
          <p:cNvPr id="958" name="Google Shape;958;g34c03757351_0_250"/>
          <p:cNvSpPr/>
          <p:nvPr/>
        </p:nvSpPr>
        <p:spPr>
          <a:xfrm>
            <a:off x="8164897" y="3549343"/>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grpSp>
        <p:nvGrpSpPr>
          <p:cNvPr id="959" name="Google Shape;959;g34c03757351_0_250"/>
          <p:cNvGrpSpPr/>
          <p:nvPr/>
        </p:nvGrpSpPr>
        <p:grpSpPr>
          <a:xfrm>
            <a:off x="99725" y="2169775"/>
            <a:ext cx="8689636" cy="294000"/>
            <a:chOff x="99725" y="1831367"/>
            <a:chExt cx="8689636" cy="294000"/>
          </a:xfrm>
        </p:grpSpPr>
        <p:sp>
          <p:nvSpPr>
            <p:cNvPr id="960" name="Google Shape;960;g34c03757351_0_250"/>
            <p:cNvSpPr txBox="1"/>
            <p:nvPr/>
          </p:nvSpPr>
          <p:spPr>
            <a:xfrm>
              <a:off x="99725" y="1831367"/>
              <a:ext cx="26649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2. </a:t>
              </a:r>
              <a:r>
                <a:rPr lang="en-US" sz="1100" b="1">
                  <a:solidFill>
                    <a:schemeClr val="dk1"/>
                  </a:solidFill>
                  <a:latin typeface="Lato"/>
                  <a:ea typeface="Lato"/>
                  <a:cs typeface="Lato"/>
                  <a:sym typeface="Lato"/>
                </a:rPr>
                <a:t>Investor/trader initiates investment, FIX Messages converted to FinP2P,  A DVP Execution Plan is created</a:t>
              </a:r>
              <a:endParaRPr sz="11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1">
                  <a:solidFill>
                    <a:srgbClr val="38761D"/>
                  </a:solidFill>
                  <a:latin typeface="Lato"/>
                  <a:ea typeface="Lato"/>
                  <a:cs typeface="Lato"/>
                  <a:sym typeface="Lato"/>
                </a:rPr>
                <a:t>All routers agree to plan</a:t>
              </a:r>
              <a:endParaRPr sz="1100" b="1" i="0" u="none" strike="noStrike" cap="none">
                <a:solidFill>
                  <a:srgbClr val="38761D"/>
                </a:solidFill>
                <a:latin typeface="Lato"/>
                <a:ea typeface="Lato"/>
                <a:cs typeface="Lato"/>
                <a:sym typeface="Lato"/>
              </a:endParaRPr>
            </a:p>
          </p:txBody>
        </p:sp>
        <p:cxnSp>
          <p:nvCxnSpPr>
            <p:cNvPr id="961" name="Google Shape;961;g34c03757351_0_250"/>
            <p:cNvCxnSpPr/>
            <p:nvPr/>
          </p:nvCxnSpPr>
          <p:spPr>
            <a:xfrm>
              <a:off x="2693061" y="1978287"/>
              <a:ext cx="6096300" cy="0"/>
            </a:xfrm>
            <a:prstGeom prst="straightConnector1">
              <a:avLst/>
            </a:prstGeom>
            <a:noFill/>
            <a:ln w="19050" cap="flat" cmpd="sng">
              <a:solidFill>
                <a:srgbClr val="BFBFBF"/>
              </a:solidFill>
              <a:prstDash val="dot"/>
              <a:round/>
              <a:headEnd type="none" w="sm" len="sm"/>
              <a:tailEnd type="none" w="sm" len="sm"/>
            </a:ln>
          </p:spPr>
        </p:cxnSp>
        <p:sp>
          <p:nvSpPr>
            <p:cNvPr id="962" name="Google Shape;962;g34c03757351_0_250"/>
            <p:cNvSpPr/>
            <p:nvPr/>
          </p:nvSpPr>
          <p:spPr>
            <a:xfrm>
              <a:off x="3288097" y="1849690"/>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grpSp>
      <p:sp>
        <p:nvSpPr>
          <p:cNvPr id="963" name="Google Shape;963;g34c03757351_0_250"/>
          <p:cNvSpPr txBox="1"/>
          <p:nvPr/>
        </p:nvSpPr>
        <p:spPr>
          <a:xfrm>
            <a:off x="99725" y="3531010"/>
            <a:ext cx="25362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a:solidFill>
                  <a:schemeClr val="dk1"/>
                </a:solidFill>
                <a:latin typeface="Lato"/>
                <a:ea typeface="Lato"/>
                <a:cs typeface="Lato"/>
                <a:sym typeface="Lato"/>
              </a:rPr>
              <a:t>4. Best Execution Plan is executed</a:t>
            </a:r>
            <a:endParaRPr sz="11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1">
                <a:solidFill>
                  <a:srgbClr val="38761D"/>
                </a:solidFill>
                <a:latin typeface="Lato"/>
                <a:ea typeface="Lato"/>
                <a:cs typeface="Lato"/>
                <a:sym typeface="Lato"/>
              </a:rPr>
              <a:t>Transaction is done</a:t>
            </a:r>
            <a:endParaRPr sz="1100" b="1">
              <a:solidFill>
                <a:srgbClr val="38761D"/>
              </a:solidFill>
              <a:latin typeface="Lato"/>
              <a:ea typeface="Lato"/>
              <a:cs typeface="Lato"/>
              <a:sym typeface="Lato"/>
            </a:endParaRPr>
          </a:p>
        </p:txBody>
      </p:sp>
      <p:cxnSp>
        <p:nvCxnSpPr>
          <p:cNvPr id="964" name="Google Shape;964;g34c03757351_0_250"/>
          <p:cNvCxnSpPr/>
          <p:nvPr/>
        </p:nvCxnSpPr>
        <p:spPr>
          <a:xfrm>
            <a:off x="2687525" y="3677935"/>
            <a:ext cx="6096300" cy="0"/>
          </a:xfrm>
          <a:prstGeom prst="straightConnector1">
            <a:avLst/>
          </a:prstGeom>
          <a:noFill/>
          <a:ln w="19050" cap="flat" cmpd="sng">
            <a:solidFill>
              <a:srgbClr val="BFBFBF"/>
            </a:solidFill>
            <a:prstDash val="dot"/>
            <a:round/>
            <a:headEnd type="none" w="sm" len="sm"/>
            <a:tailEnd type="none" w="sm" len="sm"/>
          </a:ln>
        </p:spPr>
      </p:cxnSp>
      <p:sp>
        <p:nvSpPr>
          <p:cNvPr id="965" name="Google Shape;965;g34c03757351_0_250"/>
          <p:cNvSpPr/>
          <p:nvPr/>
        </p:nvSpPr>
        <p:spPr>
          <a:xfrm>
            <a:off x="6488497" y="3549343"/>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sp>
        <p:nvSpPr>
          <p:cNvPr id="966" name="Google Shape;966;g34c03757351_0_250"/>
          <p:cNvSpPr txBox="1">
            <a:spLocks noGrp="1"/>
          </p:cNvSpPr>
          <p:nvPr>
            <p:ph type="sldNum" idx="12"/>
          </p:nvPr>
        </p:nvSpPr>
        <p:spPr>
          <a:xfrm>
            <a:off x="8911794" y="5944778"/>
            <a:ext cx="153600" cy="92400"/>
          </a:xfrm>
          <a:prstGeom prst="rect">
            <a:avLst/>
          </a:prstGeom>
          <a:noFill/>
          <a:ln>
            <a:noFill/>
          </a:ln>
        </p:spPr>
        <p:txBody>
          <a:bodyPr spcFirstLastPara="1" wrap="square" lIns="0" tIns="0" rIns="0" bIns="0" anchor="t" anchorCtr="0">
            <a:spAutoFit/>
          </a:bodyPr>
          <a:lstStyle/>
          <a:p>
            <a:pPr marL="25400" lvl="0" indent="0" algn="r" rtl="0">
              <a:lnSpc>
                <a:spcPct val="100000"/>
              </a:lnSpc>
              <a:spcBef>
                <a:spcPts val="0"/>
              </a:spcBef>
              <a:spcAft>
                <a:spcPts val="0"/>
              </a:spcAft>
              <a:buSzPts val="600"/>
              <a:buNone/>
            </a:pPr>
            <a:fld id="{00000000-1234-1234-1234-123412341234}" type="slidenum">
              <a:rPr lang="en-US"/>
              <a:t>14</a:t>
            </a:fld>
            <a:endParaRPr/>
          </a:p>
        </p:txBody>
      </p:sp>
      <p:sp>
        <p:nvSpPr>
          <p:cNvPr id="967" name="Google Shape;967;g34c03757351_0_250"/>
          <p:cNvSpPr/>
          <p:nvPr/>
        </p:nvSpPr>
        <p:spPr>
          <a:xfrm flipH="1">
            <a:off x="2687536" y="997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Router</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68" name="Google Shape;968;g34c03757351_0_250"/>
          <p:cNvSpPr/>
          <p:nvPr/>
        </p:nvSpPr>
        <p:spPr>
          <a:xfrm flipH="1">
            <a:off x="4316849" y="997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Router</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69" name="Google Shape;969;g34c03757351_0_250"/>
          <p:cNvSpPr/>
          <p:nvPr/>
        </p:nvSpPr>
        <p:spPr>
          <a:xfrm flipH="1">
            <a:off x="5951791" y="997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Router</a:t>
            </a:r>
            <a:endParaRPr sz="1200" b="0" i="0" u="none" strike="noStrike" cap="none">
              <a:solidFill>
                <a:schemeClr val="lt1"/>
              </a:solidFill>
              <a:latin typeface="Helvetica Neue Light"/>
              <a:ea typeface="Helvetica Neue Light"/>
              <a:cs typeface="Helvetica Neue Light"/>
              <a:sym typeface="Helvetica Neue Light"/>
            </a:endParaRPr>
          </a:p>
        </p:txBody>
      </p:sp>
      <p:sp>
        <p:nvSpPr>
          <p:cNvPr id="970" name="Google Shape;970;g34c03757351_0_250"/>
          <p:cNvSpPr/>
          <p:nvPr/>
        </p:nvSpPr>
        <p:spPr>
          <a:xfrm flipH="1">
            <a:off x="7624200" y="997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Router</a:t>
            </a:r>
            <a:endParaRPr sz="1200" b="0" i="0" u="none" strike="noStrike" cap="none">
              <a:solidFill>
                <a:schemeClr val="lt1"/>
              </a:solidFill>
              <a:latin typeface="Helvetica Neue Light"/>
              <a:ea typeface="Helvetica Neue Light"/>
              <a:cs typeface="Helvetica Neue Light"/>
              <a:sym typeface="Helvetica Neue Light"/>
            </a:endParaRPr>
          </a:p>
        </p:txBody>
      </p:sp>
      <p:grpSp>
        <p:nvGrpSpPr>
          <p:cNvPr id="971" name="Google Shape;971;g34c03757351_0_250"/>
          <p:cNvGrpSpPr/>
          <p:nvPr/>
        </p:nvGrpSpPr>
        <p:grpSpPr>
          <a:xfrm>
            <a:off x="99725" y="1462750"/>
            <a:ext cx="8684100" cy="294000"/>
            <a:chOff x="99725" y="1462750"/>
            <a:chExt cx="8684100" cy="294000"/>
          </a:xfrm>
        </p:grpSpPr>
        <p:cxnSp>
          <p:nvCxnSpPr>
            <p:cNvPr id="972" name="Google Shape;972;g34c03757351_0_250"/>
            <p:cNvCxnSpPr/>
            <p:nvPr/>
          </p:nvCxnSpPr>
          <p:spPr>
            <a:xfrm>
              <a:off x="2687525" y="1609675"/>
              <a:ext cx="6096300" cy="0"/>
            </a:xfrm>
            <a:prstGeom prst="straightConnector1">
              <a:avLst/>
            </a:prstGeom>
            <a:noFill/>
            <a:ln w="19050" cap="flat" cmpd="sng">
              <a:solidFill>
                <a:srgbClr val="BFBFBF"/>
              </a:solidFill>
              <a:prstDash val="dot"/>
              <a:round/>
              <a:headEnd type="none" w="sm" len="sm"/>
              <a:tailEnd type="none" w="sm" len="sm"/>
            </a:ln>
          </p:spPr>
        </p:cxnSp>
        <p:sp>
          <p:nvSpPr>
            <p:cNvPr id="973" name="Google Shape;973;g34c03757351_0_250"/>
            <p:cNvSpPr/>
            <p:nvPr/>
          </p:nvSpPr>
          <p:spPr>
            <a:xfrm>
              <a:off x="6488497" y="1481077"/>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sp>
          <p:nvSpPr>
            <p:cNvPr id="974" name="Google Shape;974;g34c03757351_0_250"/>
            <p:cNvSpPr txBox="1"/>
            <p:nvPr/>
          </p:nvSpPr>
          <p:spPr>
            <a:xfrm>
              <a:off x="99725" y="1462750"/>
              <a:ext cx="25878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Lato"/>
                  <a:ea typeface="Lato"/>
                  <a:cs typeface="Lato"/>
                  <a:sym typeface="Lato"/>
                </a:rPr>
                <a:t>1.. </a:t>
              </a:r>
              <a:r>
                <a:rPr lang="en-US" sz="1100" b="1">
                  <a:solidFill>
                    <a:schemeClr val="dk1"/>
                  </a:solidFill>
                  <a:latin typeface="Lato"/>
                  <a:ea typeface="Lato"/>
                  <a:cs typeface="Lato"/>
                  <a:sym typeface="Lato"/>
                </a:rPr>
                <a:t>Publish Asset info and terms.</a:t>
              </a:r>
              <a:endParaRPr sz="1100" b="1">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r>
                <a:rPr lang="en-US" sz="1100" b="1">
                  <a:solidFill>
                    <a:schemeClr val="dk1"/>
                  </a:solidFill>
                  <a:latin typeface="Lato"/>
                  <a:ea typeface="Lato"/>
                  <a:cs typeface="Lato"/>
                  <a:sym typeface="Lato"/>
                </a:rPr>
                <a:t>Provide balances for Master key associated accounts</a:t>
              </a:r>
              <a:endParaRPr sz="1100" b="1" i="0" u="none" strike="noStrike" cap="none">
                <a:solidFill>
                  <a:schemeClr val="dk1"/>
                </a:solidFill>
                <a:latin typeface="Lato"/>
                <a:ea typeface="Lato"/>
                <a:cs typeface="Lato"/>
                <a:sym typeface="Lato"/>
              </a:endParaRPr>
            </a:p>
          </p:txBody>
        </p:sp>
        <p:sp>
          <p:nvSpPr>
            <p:cNvPr id="975" name="Google Shape;975;g34c03757351_0_250"/>
            <p:cNvSpPr/>
            <p:nvPr/>
          </p:nvSpPr>
          <p:spPr>
            <a:xfrm>
              <a:off x="8164897" y="1481077"/>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grpSp>
      <p:cxnSp>
        <p:nvCxnSpPr>
          <p:cNvPr id="976" name="Google Shape;976;g34c03757351_0_250"/>
          <p:cNvCxnSpPr>
            <a:stCxn id="967" idx="0"/>
            <a:endCxn id="967" idx="0"/>
          </p:cNvCxnSpPr>
          <p:nvPr/>
        </p:nvCxnSpPr>
        <p:spPr>
          <a:xfrm>
            <a:off x="3407536" y="997200"/>
            <a:ext cx="0" cy="0"/>
          </a:xfrm>
          <a:prstGeom prst="straightConnector1">
            <a:avLst/>
          </a:prstGeom>
          <a:noFill/>
          <a:ln w="9525" cap="flat" cmpd="sng">
            <a:solidFill>
              <a:schemeClr val="dk2"/>
            </a:solidFill>
            <a:prstDash val="solid"/>
            <a:round/>
            <a:headEnd type="none" w="med" len="med"/>
            <a:tailEnd type="none" w="med" len="med"/>
          </a:ln>
        </p:spPr>
      </p:cxnSp>
      <p:sp>
        <p:nvSpPr>
          <p:cNvPr id="977" name="Google Shape;977;g34c03757351_0_250"/>
          <p:cNvSpPr txBox="1"/>
          <p:nvPr/>
        </p:nvSpPr>
        <p:spPr>
          <a:xfrm>
            <a:off x="245614" y="23611"/>
            <a:ext cx="83076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a:solidFill>
                  <a:schemeClr val="dk1"/>
                </a:solidFill>
                <a:latin typeface="Oswald Medium"/>
                <a:ea typeface="Oswald Medium"/>
                <a:cs typeface="Oswald Medium"/>
                <a:sym typeface="Oswald Medium"/>
              </a:rPr>
              <a:t>FIX interoperability - The FIX &lt;&gt; FINP2P Alliance (Sandbox)</a:t>
            </a:r>
            <a:endParaRPr sz="2400">
              <a:solidFill>
                <a:schemeClr val="dk1"/>
              </a:solidFill>
              <a:latin typeface="Oswald Medium"/>
              <a:ea typeface="Oswald Medium"/>
              <a:cs typeface="Oswald Medium"/>
              <a:sym typeface="Oswald Medium"/>
            </a:endParaRPr>
          </a:p>
        </p:txBody>
      </p:sp>
      <p:sp>
        <p:nvSpPr>
          <p:cNvPr id="978" name="Google Shape;978;g34c03757351_0_250"/>
          <p:cNvSpPr/>
          <p:nvPr/>
        </p:nvSpPr>
        <p:spPr>
          <a:xfrm flipH="1">
            <a:off x="1087336" y="616200"/>
            <a:ext cx="1440000" cy="332700"/>
          </a:xfrm>
          <a:prstGeom prst="rect">
            <a:avLst/>
          </a:prstGeom>
          <a:solidFill>
            <a:srgbClr val="0971B0"/>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1200">
                <a:solidFill>
                  <a:schemeClr val="lt1"/>
                </a:solidFill>
                <a:latin typeface="Helvetica Neue Light"/>
                <a:ea typeface="Helvetica Neue Light"/>
                <a:cs typeface="Helvetica Neue Light"/>
                <a:sym typeface="Helvetica Neue Light"/>
              </a:rPr>
              <a:t>FIX Trading</a:t>
            </a:r>
            <a:endParaRPr sz="1200" b="0" i="0" u="none" strike="noStrike" cap="none">
              <a:solidFill>
                <a:schemeClr val="lt1"/>
              </a:solidFill>
              <a:latin typeface="Helvetica Neue Light"/>
              <a:ea typeface="Helvetica Neue Light"/>
              <a:cs typeface="Helvetica Neue Light"/>
              <a:sym typeface="Helvetica Neue Light"/>
            </a:endParaRPr>
          </a:p>
        </p:txBody>
      </p:sp>
      <p:cxnSp>
        <p:nvCxnSpPr>
          <p:cNvPr id="979" name="Google Shape;979;g34c03757351_0_250"/>
          <p:cNvCxnSpPr>
            <a:stCxn id="978" idx="1"/>
            <a:endCxn id="946" idx="3"/>
          </p:cNvCxnSpPr>
          <p:nvPr/>
        </p:nvCxnSpPr>
        <p:spPr>
          <a:xfrm>
            <a:off x="2527336" y="782550"/>
            <a:ext cx="160200" cy="0"/>
          </a:xfrm>
          <a:prstGeom prst="straightConnector1">
            <a:avLst/>
          </a:prstGeom>
          <a:noFill/>
          <a:ln w="9525" cap="flat" cmpd="sng">
            <a:solidFill>
              <a:schemeClr val="dk2"/>
            </a:solidFill>
            <a:prstDash val="solid"/>
            <a:round/>
            <a:headEnd type="none" w="med" len="med"/>
            <a:tailEnd type="triangle" w="med" len="med"/>
          </a:ln>
        </p:spPr>
      </p:cxnSp>
      <p:sp>
        <p:nvSpPr>
          <p:cNvPr id="980" name="Google Shape;980;g34c03757351_0_250"/>
          <p:cNvSpPr txBox="1"/>
          <p:nvPr/>
        </p:nvSpPr>
        <p:spPr>
          <a:xfrm>
            <a:off x="1623725" y="4640250"/>
            <a:ext cx="6396000" cy="294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500" b="1">
                <a:solidFill>
                  <a:schemeClr val="dk1"/>
                </a:solidFill>
                <a:latin typeface="Lato"/>
                <a:ea typeface="Lato"/>
                <a:cs typeface="Lato"/>
                <a:sym typeface="Lato"/>
              </a:rPr>
              <a:t>Full documentation and access to FIX &lt;&gt; Router  sandbox </a:t>
            </a:r>
            <a:r>
              <a:rPr lang="en-US" sz="1500" b="1" u="sng">
                <a:solidFill>
                  <a:schemeClr val="hlink"/>
                </a:solidFill>
                <a:latin typeface="Lato"/>
                <a:ea typeface="Lato"/>
                <a:cs typeface="Lato"/>
                <a:sym typeface="Lato"/>
                <a:hlinkClick r:id="rId3"/>
              </a:rPr>
              <a:t>available here</a:t>
            </a:r>
            <a:endParaRPr sz="1500" b="1">
              <a:solidFill>
                <a:srgbClr val="38761D"/>
              </a:solidFill>
              <a:latin typeface="Lato"/>
              <a:ea typeface="Lato"/>
              <a:cs typeface="Lato"/>
              <a:sym typeface="Lato"/>
            </a:endParaRPr>
          </a:p>
        </p:txBody>
      </p:sp>
      <p:sp>
        <p:nvSpPr>
          <p:cNvPr id="981" name="Google Shape;981;g34c03757351_0_250"/>
          <p:cNvSpPr/>
          <p:nvPr/>
        </p:nvSpPr>
        <p:spPr>
          <a:xfrm>
            <a:off x="3288097" y="1481077"/>
            <a:ext cx="260700" cy="2571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300" b="0" i="0" u="none" strike="noStrike" cap="none">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985"/>
        <p:cNvGrpSpPr/>
        <p:nvPr/>
      </p:nvGrpSpPr>
      <p:grpSpPr>
        <a:xfrm>
          <a:off x="0" y="0"/>
          <a:ext cx="0" cy="0"/>
          <a:chOff x="0" y="0"/>
          <a:chExt cx="0" cy="0"/>
        </a:xfrm>
      </p:grpSpPr>
      <p:sp>
        <p:nvSpPr>
          <p:cNvPr id="986" name="Google Shape;986;g34c03757351_0_816"/>
          <p:cNvSpPr txBox="1">
            <a:spLocks noGrp="1"/>
          </p:cNvSpPr>
          <p:nvPr>
            <p:ph type="sldNum" idx="12"/>
          </p:nvPr>
        </p:nvSpPr>
        <p:spPr>
          <a:xfrm>
            <a:off x="8911794" y="5944778"/>
            <a:ext cx="153600" cy="92400"/>
          </a:xfrm>
          <a:prstGeom prst="rect">
            <a:avLst/>
          </a:prstGeom>
          <a:noFill/>
          <a:ln>
            <a:noFill/>
          </a:ln>
        </p:spPr>
        <p:txBody>
          <a:bodyPr spcFirstLastPara="1" wrap="square" lIns="0" tIns="0" rIns="0" bIns="0" anchor="t" anchorCtr="0">
            <a:spAutoFit/>
          </a:bodyPr>
          <a:lstStyle/>
          <a:p>
            <a:pPr marL="25400" lvl="0" indent="0" algn="r" rtl="0">
              <a:lnSpc>
                <a:spcPct val="100000"/>
              </a:lnSpc>
              <a:spcBef>
                <a:spcPts val="0"/>
              </a:spcBef>
              <a:spcAft>
                <a:spcPts val="0"/>
              </a:spcAft>
              <a:buSzPts val="600"/>
              <a:buNone/>
            </a:pPr>
            <a:fld id="{00000000-1234-1234-1234-123412341234}" type="slidenum">
              <a:rPr lang="en-US"/>
              <a:t>15</a:t>
            </a:fld>
            <a:endParaRPr/>
          </a:p>
        </p:txBody>
      </p:sp>
      <p:sp>
        <p:nvSpPr>
          <p:cNvPr id="987" name="Google Shape;987;g34c03757351_0_816"/>
          <p:cNvSpPr txBox="1"/>
          <p:nvPr/>
        </p:nvSpPr>
        <p:spPr>
          <a:xfrm>
            <a:off x="245614" y="23611"/>
            <a:ext cx="83076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a:solidFill>
                  <a:schemeClr val="dk1"/>
                </a:solidFill>
                <a:latin typeface="Oswald Medium"/>
                <a:ea typeface="Oswald Medium"/>
                <a:cs typeface="Oswald Medium"/>
                <a:sym typeface="Oswald Medium"/>
              </a:rPr>
              <a:t>FIX Sandbox</a:t>
            </a:r>
            <a:endParaRPr sz="2400">
              <a:solidFill>
                <a:schemeClr val="dk1"/>
              </a:solidFill>
              <a:latin typeface="Oswald Medium"/>
              <a:ea typeface="Oswald Medium"/>
              <a:cs typeface="Oswald Medium"/>
              <a:sym typeface="Oswald Medium"/>
            </a:endParaRPr>
          </a:p>
        </p:txBody>
      </p:sp>
      <p:pic>
        <p:nvPicPr>
          <p:cNvPr id="988" name="Google Shape;988;g34c03757351_0_816"/>
          <p:cNvPicPr preferRelativeResize="0"/>
          <p:nvPr/>
        </p:nvPicPr>
        <p:blipFill>
          <a:blip r:embed="rId3">
            <a:alphaModFix/>
          </a:blip>
          <a:stretch>
            <a:fillRect/>
          </a:stretch>
        </p:blipFill>
        <p:spPr>
          <a:xfrm>
            <a:off x="2562657" y="-2"/>
            <a:ext cx="4935241"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92"/>
        <p:cNvGrpSpPr/>
        <p:nvPr/>
      </p:nvGrpSpPr>
      <p:grpSpPr>
        <a:xfrm>
          <a:off x="0" y="0"/>
          <a:ext cx="0" cy="0"/>
          <a:chOff x="0" y="0"/>
          <a:chExt cx="0" cy="0"/>
        </a:xfrm>
      </p:grpSpPr>
      <p:sp>
        <p:nvSpPr>
          <p:cNvPr id="993" name="Google Shape;993;g34c03757351_0_892"/>
          <p:cNvSpPr txBox="1">
            <a:spLocks noGrp="1"/>
          </p:cNvSpPr>
          <p:nvPr>
            <p:ph type="sldNum" idx="12"/>
          </p:nvPr>
        </p:nvSpPr>
        <p:spPr>
          <a:xfrm>
            <a:off x="8911794" y="5944778"/>
            <a:ext cx="153600" cy="92400"/>
          </a:xfrm>
          <a:prstGeom prst="rect">
            <a:avLst/>
          </a:prstGeom>
          <a:noFill/>
          <a:ln>
            <a:noFill/>
          </a:ln>
        </p:spPr>
        <p:txBody>
          <a:bodyPr spcFirstLastPara="1" wrap="square" lIns="0" tIns="0" rIns="0" bIns="0" anchor="t" anchorCtr="0">
            <a:spAutoFit/>
          </a:bodyPr>
          <a:lstStyle/>
          <a:p>
            <a:pPr marL="25400" lvl="0" indent="0" algn="r" rtl="0">
              <a:lnSpc>
                <a:spcPct val="100000"/>
              </a:lnSpc>
              <a:spcBef>
                <a:spcPts val="0"/>
              </a:spcBef>
              <a:spcAft>
                <a:spcPts val="0"/>
              </a:spcAft>
              <a:buSzPts val="600"/>
              <a:buNone/>
            </a:pPr>
            <a:fld id="{00000000-1234-1234-1234-123412341234}" type="slidenum">
              <a:rPr lang="en-US"/>
              <a:t>16</a:t>
            </a:fld>
            <a:endParaRPr/>
          </a:p>
        </p:txBody>
      </p:sp>
      <p:sp>
        <p:nvSpPr>
          <p:cNvPr id="994" name="Google Shape;994;g34c03757351_0_892"/>
          <p:cNvSpPr txBox="1"/>
          <p:nvPr/>
        </p:nvSpPr>
        <p:spPr>
          <a:xfrm>
            <a:off x="245614" y="23611"/>
            <a:ext cx="83076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a:solidFill>
                  <a:schemeClr val="dk1"/>
                </a:solidFill>
                <a:latin typeface="Oswald Medium"/>
                <a:ea typeface="Oswald Medium"/>
                <a:cs typeface="Oswald Medium"/>
                <a:sym typeface="Oswald Medium"/>
              </a:rPr>
              <a:t>FIX Flows</a:t>
            </a:r>
            <a:endParaRPr sz="2400">
              <a:solidFill>
                <a:schemeClr val="dk1"/>
              </a:solidFill>
              <a:latin typeface="Oswald Medium"/>
              <a:ea typeface="Oswald Medium"/>
              <a:cs typeface="Oswald Medium"/>
              <a:sym typeface="Oswald Medium"/>
            </a:endParaRPr>
          </a:p>
        </p:txBody>
      </p:sp>
      <p:pic>
        <p:nvPicPr>
          <p:cNvPr id="995" name="Google Shape;995;g34c03757351_0_892"/>
          <p:cNvPicPr preferRelativeResize="0"/>
          <p:nvPr/>
        </p:nvPicPr>
        <p:blipFill rotWithShape="1">
          <a:blip r:embed="rId3">
            <a:alphaModFix/>
          </a:blip>
          <a:srcRect b="52834"/>
          <a:stretch/>
        </p:blipFill>
        <p:spPr>
          <a:xfrm>
            <a:off x="1661827" y="0"/>
            <a:ext cx="7403573" cy="51564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999"/>
        <p:cNvGrpSpPr/>
        <p:nvPr/>
      </p:nvGrpSpPr>
      <p:grpSpPr>
        <a:xfrm>
          <a:off x="0" y="0"/>
          <a:ext cx="0" cy="0"/>
          <a:chOff x="0" y="0"/>
          <a:chExt cx="0" cy="0"/>
        </a:xfrm>
      </p:grpSpPr>
      <p:sp>
        <p:nvSpPr>
          <p:cNvPr id="1000" name="Google Shape;1000;g34c03757351_0_870"/>
          <p:cNvSpPr txBox="1">
            <a:spLocks noGrp="1"/>
          </p:cNvSpPr>
          <p:nvPr>
            <p:ph type="sldNum" idx="12"/>
          </p:nvPr>
        </p:nvSpPr>
        <p:spPr>
          <a:xfrm>
            <a:off x="8911794" y="5944778"/>
            <a:ext cx="153600" cy="92400"/>
          </a:xfrm>
          <a:prstGeom prst="rect">
            <a:avLst/>
          </a:prstGeom>
          <a:noFill/>
          <a:ln>
            <a:noFill/>
          </a:ln>
        </p:spPr>
        <p:txBody>
          <a:bodyPr spcFirstLastPara="1" wrap="square" lIns="0" tIns="0" rIns="0" bIns="0" anchor="t" anchorCtr="0">
            <a:spAutoFit/>
          </a:bodyPr>
          <a:lstStyle/>
          <a:p>
            <a:pPr marL="25400" lvl="0" indent="0" algn="r" rtl="0">
              <a:lnSpc>
                <a:spcPct val="100000"/>
              </a:lnSpc>
              <a:spcBef>
                <a:spcPts val="0"/>
              </a:spcBef>
              <a:spcAft>
                <a:spcPts val="0"/>
              </a:spcAft>
              <a:buSzPts val="600"/>
              <a:buNone/>
            </a:pPr>
            <a:fld id="{00000000-1234-1234-1234-123412341234}" type="slidenum">
              <a:rPr lang="en-US"/>
              <a:t>17</a:t>
            </a:fld>
            <a:endParaRPr/>
          </a:p>
        </p:txBody>
      </p:sp>
      <p:sp>
        <p:nvSpPr>
          <p:cNvPr id="1001" name="Google Shape;1001;g34c03757351_0_870"/>
          <p:cNvSpPr txBox="1"/>
          <p:nvPr/>
        </p:nvSpPr>
        <p:spPr>
          <a:xfrm>
            <a:off x="245614" y="23611"/>
            <a:ext cx="8307600" cy="393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a:solidFill>
                  <a:schemeClr val="dk1"/>
                </a:solidFill>
                <a:latin typeface="Oswald Medium"/>
                <a:ea typeface="Oswald Medium"/>
                <a:cs typeface="Oswald Medium"/>
                <a:sym typeface="Oswald Medium"/>
              </a:rPr>
              <a:t>FIX Flows</a:t>
            </a:r>
            <a:endParaRPr sz="2400">
              <a:solidFill>
                <a:schemeClr val="dk1"/>
              </a:solidFill>
              <a:latin typeface="Oswald Medium"/>
              <a:ea typeface="Oswald Medium"/>
              <a:cs typeface="Oswald Medium"/>
              <a:sym typeface="Oswald Medium"/>
            </a:endParaRPr>
          </a:p>
        </p:txBody>
      </p:sp>
      <p:pic>
        <p:nvPicPr>
          <p:cNvPr id="1002" name="Google Shape;1002;g34c03757351_0_870"/>
          <p:cNvPicPr preferRelativeResize="0"/>
          <p:nvPr/>
        </p:nvPicPr>
        <p:blipFill rotWithShape="1">
          <a:blip r:embed="rId3">
            <a:alphaModFix/>
          </a:blip>
          <a:srcRect b="52834"/>
          <a:stretch/>
        </p:blipFill>
        <p:spPr>
          <a:xfrm>
            <a:off x="1661827" y="0"/>
            <a:ext cx="7403573" cy="5156444"/>
          </a:xfrm>
          <a:prstGeom prst="rect">
            <a:avLst/>
          </a:prstGeom>
          <a:noFill/>
          <a:ln>
            <a:noFill/>
          </a:ln>
        </p:spPr>
      </p:pic>
      <p:pic>
        <p:nvPicPr>
          <p:cNvPr id="1003" name="Google Shape;1003;g34c03757351_0_870"/>
          <p:cNvPicPr preferRelativeResize="0"/>
          <p:nvPr/>
        </p:nvPicPr>
        <p:blipFill rotWithShape="1">
          <a:blip r:embed="rId3">
            <a:alphaModFix/>
          </a:blip>
          <a:srcRect t="47165"/>
          <a:stretch/>
        </p:blipFill>
        <p:spPr>
          <a:xfrm>
            <a:off x="1661800" y="40172"/>
            <a:ext cx="7403573" cy="57761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7DC2-0915-E51F-AA3F-2D94EA86BC30}"/>
              </a:ext>
            </a:extLst>
          </p:cNvPr>
          <p:cNvSpPr>
            <a:spLocks noGrp="1"/>
          </p:cNvSpPr>
          <p:nvPr>
            <p:ph type="title"/>
          </p:nvPr>
        </p:nvSpPr>
        <p:spPr/>
        <p:txBody>
          <a:bodyPr/>
          <a:lstStyle/>
          <a:p>
            <a:r>
              <a:rPr lang="en-US" dirty="0"/>
              <a:t>Interoperability conceptual flow visualization.</a:t>
            </a:r>
          </a:p>
        </p:txBody>
      </p:sp>
      <p:pic>
        <p:nvPicPr>
          <p:cNvPr id="13" name="Picture 12">
            <a:extLst>
              <a:ext uri="{FF2B5EF4-FFF2-40B4-BE49-F238E27FC236}">
                <a16:creationId xmlns:a16="http://schemas.microsoft.com/office/drawing/2014/main" id="{822E7D81-8ADF-E798-386D-B6F46ABFF8A1}"/>
              </a:ext>
            </a:extLst>
          </p:cNvPr>
          <p:cNvPicPr>
            <a:picLocks noChangeAspect="1"/>
          </p:cNvPicPr>
          <p:nvPr/>
        </p:nvPicPr>
        <p:blipFill>
          <a:blip r:embed="rId2"/>
          <a:stretch>
            <a:fillRect/>
          </a:stretch>
        </p:blipFill>
        <p:spPr>
          <a:xfrm>
            <a:off x="314325" y="869876"/>
            <a:ext cx="8515350" cy="3212319"/>
          </a:xfrm>
          <a:prstGeom prst="rect">
            <a:avLst/>
          </a:prstGeom>
        </p:spPr>
      </p:pic>
    </p:spTree>
    <p:extLst>
      <p:ext uri="{BB962C8B-B14F-4D97-AF65-F5344CB8AC3E}">
        <p14:creationId xmlns:p14="http://schemas.microsoft.com/office/powerpoint/2010/main" val="13804612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007"/>
        <p:cNvGrpSpPr/>
        <p:nvPr/>
      </p:nvGrpSpPr>
      <p:grpSpPr>
        <a:xfrm>
          <a:off x="0" y="0"/>
          <a:ext cx="0" cy="0"/>
          <a:chOff x="0" y="0"/>
          <a:chExt cx="0" cy="0"/>
        </a:xfrm>
      </p:grpSpPr>
      <p:sp>
        <p:nvSpPr>
          <p:cNvPr id="1008" name="Google Shape;1008;g336efd7fe28_0_593"/>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1009" name="Google Shape;1009;g336efd7fe28_0_593"/>
          <p:cNvSpPr txBox="1"/>
          <p:nvPr/>
        </p:nvSpPr>
        <p:spPr>
          <a:xfrm>
            <a:off x="244950" y="525550"/>
            <a:ext cx="8776200" cy="357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2100" b="0" i="0" u="none" strike="noStrike" cap="none">
                <a:solidFill>
                  <a:schemeClr val="lt1"/>
                </a:solidFill>
                <a:latin typeface="Lato"/>
                <a:ea typeface="Lato"/>
                <a:cs typeface="Lato"/>
                <a:sym typeface="Lato"/>
              </a:rPr>
              <a:t>Collateral Mobility and Intraday Repo</a:t>
            </a:r>
            <a:endParaRPr sz="2100" b="0" i="0" u="none" strike="noStrike" cap="none">
              <a:solidFill>
                <a:schemeClr val="lt1"/>
              </a:solidFill>
              <a:latin typeface="Lato"/>
              <a:ea typeface="Lato"/>
              <a:cs typeface="Lato"/>
              <a:sym typeface="Lato"/>
            </a:endParaRPr>
          </a:p>
        </p:txBody>
      </p:sp>
      <p:sp>
        <p:nvSpPr>
          <p:cNvPr id="1010" name="Google Shape;1010;g336efd7fe28_0_593"/>
          <p:cNvSpPr txBox="1"/>
          <p:nvPr/>
        </p:nvSpPr>
        <p:spPr>
          <a:xfrm>
            <a:off x="423850" y="1654150"/>
            <a:ext cx="8356500" cy="3462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1400"/>
              <a:buFont typeface="Lato"/>
              <a:buNone/>
            </a:pPr>
            <a:r>
              <a:rPr lang="en-US" sz="1800" b="1" i="0" u="none" strike="noStrike" cap="none">
                <a:solidFill>
                  <a:srgbClr val="012649"/>
                </a:solidFill>
                <a:latin typeface="Lato"/>
                <a:ea typeface="Lato"/>
                <a:cs typeface="Lato"/>
                <a:sym typeface="Lato"/>
              </a:rPr>
              <a:t>Use cases:</a:t>
            </a:r>
            <a:endParaRPr sz="1800" b="1" i="0" u="none" strike="noStrike" cap="none">
              <a:solidFill>
                <a:srgbClr val="012649"/>
              </a:solidFill>
              <a:latin typeface="Lato"/>
              <a:ea typeface="Lato"/>
              <a:cs typeface="Lato"/>
              <a:sym typeface="Lato"/>
            </a:endParaRPr>
          </a:p>
        </p:txBody>
      </p:sp>
      <p:sp>
        <p:nvSpPr>
          <p:cNvPr id="1011" name="Google Shape;1011;g336efd7fe28_0_593"/>
          <p:cNvSpPr txBox="1"/>
          <p:nvPr/>
        </p:nvSpPr>
        <p:spPr>
          <a:xfrm>
            <a:off x="369975" y="2114550"/>
            <a:ext cx="8519100" cy="2697600"/>
          </a:xfrm>
          <a:prstGeom prst="rect">
            <a:avLst/>
          </a:prstGeom>
          <a:noFill/>
          <a:ln>
            <a:noFill/>
          </a:ln>
        </p:spPr>
        <p:txBody>
          <a:bodyPr spcFirstLastPara="1" wrap="square" lIns="34275" tIns="34275" rIns="34275" bIns="34275" anchor="t" anchorCtr="0">
            <a:spAutoFit/>
          </a:bodyPr>
          <a:lstStyle/>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Repo</a:t>
            </a:r>
            <a:r>
              <a:rPr lang="en-US" sz="1400" b="0" i="0" u="none" strike="noStrike" cap="none">
                <a:solidFill>
                  <a:schemeClr val="dk1"/>
                </a:solidFill>
                <a:latin typeface="Lato"/>
                <a:ea typeface="Lato"/>
                <a:cs typeface="Lato"/>
                <a:sym typeface="Lato"/>
              </a:rPr>
              <a:t>: Enabling cross market intraday Repo across banks, tokenized collateral, tokenized cash and trading platforms. Target: by-the-minute intraday repo.</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Accepting tokenized assets as collateral:</a:t>
            </a:r>
            <a:r>
              <a:rPr lang="en-US" sz="1400" b="0" i="0" u="none" strike="noStrike" cap="none">
                <a:solidFill>
                  <a:schemeClr val="dk1"/>
                </a:solidFill>
                <a:latin typeface="Lato"/>
                <a:ea typeface="Lato"/>
                <a:cs typeface="Lato"/>
                <a:sym typeface="Lato"/>
              </a:rPr>
              <a:t> working with dozens of financial institutions to start accepting tokenized assets as collateral, starting with tokenized market funds. Target: instant settlement of collateral movement between parties.</a:t>
            </a:r>
            <a:endParaRPr sz="1400" b="0" i="0" u="none" strike="noStrike" cap="none">
              <a:solidFill>
                <a:schemeClr val="dk1"/>
              </a:solidFill>
              <a:latin typeface="Lato"/>
              <a:ea typeface="Lato"/>
              <a:cs typeface="Lato"/>
              <a:sym typeface="Lato"/>
            </a:endParaRPr>
          </a:p>
          <a:p>
            <a:pPr marL="457200" marR="0" lvl="0" indent="-317500" algn="l" rtl="0">
              <a:lnSpc>
                <a:spcPct val="139958"/>
              </a:lnSpc>
              <a:spcBef>
                <a:spcPts val="0"/>
              </a:spcBef>
              <a:spcAft>
                <a:spcPts val="0"/>
              </a:spcAft>
              <a:buClr>
                <a:schemeClr val="dk1"/>
              </a:buClr>
              <a:buSzPts val="1400"/>
              <a:buFont typeface="Lato"/>
              <a:buAutoNum type="arabicPeriod"/>
            </a:pPr>
            <a:r>
              <a:rPr lang="en-US" sz="1400" b="1" i="0" u="none" strike="noStrike" cap="none">
                <a:solidFill>
                  <a:schemeClr val="dk1"/>
                </a:solidFill>
                <a:latin typeface="Lato"/>
                <a:ea typeface="Lato"/>
                <a:cs typeface="Lato"/>
                <a:sym typeface="Lato"/>
              </a:rPr>
              <a:t>Interconnecting legacy and tokenized markets</a:t>
            </a:r>
            <a:r>
              <a:rPr lang="en-US" sz="1400" b="0" i="0" u="none" strike="noStrike" cap="none">
                <a:solidFill>
                  <a:schemeClr val="dk1"/>
                </a:solidFill>
                <a:latin typeface="Lato"/>
                <a:ea typeface="Lato"/>
                <a:cs typeface="Lato"/>
                <a:sym typeface="Lato"/>
              </a:rPr>
              <a:t>: enabling the locking of traditional assets at the CSD level and reissuing them in tokenized form for instant collateral mobility into any other platform (on-chain or legacy). Target: supporting the tokenization of tens of trillions of dollars worth of asset for collateral mobility use cases.</a:t>
            </a:r>
            <a:endParaRPr sz="1400" b="0" i="0" u="none" strike="noStrike" cap="none">
              <a:solidFill>
                <a:schemeClr val="dk1"/>
              </a:solidFill>
              <a:latin typeface="Lato"/>
              <a:ea typeface="Lato"/>
              <a:cs typeface="Lato"/>
              <a:sym typeface="Lato"/>
            </a:endParaRPr>
          </a:p>
        </p:txBody>
      </p:sp>
      <p:sp>
        <p:nvSpPr>
          <p:cNvPr id="1012" name="Google Shape;1012;g336efd7fe28_0_593"/>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3" name="Google Shape;1013;g336efd7fe28_0_593"/>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4" name="Google Shape;1014;g336efd7fe28_0_593"/>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5" name="Google Shape;1015;g336efd7fe28_0_593"/>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6" name="Google Shape;1016;g336efd7fe28_0_593"/>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7" name="Google Shape;1017;g336efd7fe28_0_593"/>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8" name="Google Shape;1018;g336efd7fe28_0_593"/>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19" name="Google Shape;1019;g336efd7fe28_0_593"/>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20" name="Google Shape;1020;g336efd7fe28_0_593"/>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21" name="Google Shape;1021;g336efd7fe28_0_593"/>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95"/>
        <p:cNvGrpSpPr/>
        <p:nvPr/>
      </p:nvGrpSpPr>
      <p:grpSpPr>
        <a:xfrm>
          <a:off x="0" y="0"/>
          <a:ext cx="0" cy="0"/>
          <a:chOff x="0" y="0"/>
          <a:chExt cx="0" cy="0"/>
        </a:xfrm>
      </p:grpSpPr>
      <p:sp>
        <p:nvSpPr>
          <p:cNvPr id="696" name="Google Shape;696;g347dc9b1cab_0_260"/>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697" name="Google Shape;697;g347dc9b1cab_0_260"/>
          <p:cNvSpPr txBox="1"/>
          <p:nvPr/>
        </p:nvSpPr>
        <p:spPr>
          <a:xfrm>
            <a:off x="446175" y="220750"/>
            <a:ext cx="7876200" cy="711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2200" b="0" i="0" u="none" strike="noStrike" cap="none">
                <a:solidFill>
                  <a:schemeClr val="lt1"/>
                </a:solidFill>
                <a:latin typeface="Lato"/>
                <a:ea typeface="Lato"/>
                <a:cs typeface="Lato"/>
                <a:sym typeface="Lato"/>
              </a:rPr>
              <a:t>Financial institutions already invested tens of millions </a:t>
            </a:r>
            <a:r>
              <a:rPr lang="en-US" sz="2200" b="0" i="0" u="sng" strike="noStrike" cap="none">
                <a:solidFill>
                  <a:schemeClr val="lt1"/>
                </a:solidFill>
                <a:latin typeface="Lato"/>
                <a:ea typeface="Lato"/>
                <a:cs typeface="Lato"/>
                <a:sym typeface="Lato"/>
              </a:rPr>
              <a:t>each</a:t>
            </a:r>
            <a:r>
              <a:rPr lang="en-US" sz="2200" b="0" i="0" u="none" strike="noStrike" cap="none">
                <a:solidFill>
                  <a:schemeClr val="lt1"/>
                </a:solidFill>
                <a:latin typeface="Lato"/>
                <a:ea typeface="Lato"/>
                <a:cs typeface="Lato"/>
                <a:sym typeface="Lato"/>
              </a:rPr>
              <a:t>*</a:t>
            </a:r>
            <a:endParaRPr sz="2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3DBAEF"/>
              </a:buClr>
              <a:buSzPts val="2500"/>
              <a:buFont typeface="Lato"/>
              <a:buNone/>
            </a:pPr>
            <a:r>
              <a:rPr lang="en-US" sz="2200" b="0" i="0" u="none" strike="noStrike" cap="none">
                <a:solidFill>
                  <a:schemeClr val="lt1"/>
                </a:solidFill>
                <a:latin typeface="Lato"/>
                <a:ea typeface="Lato"/>
                <a:cs typeface="Lato"/>
                <a:sym typeface="Lato"/>
              </a:rPr>
              <a:t>in tokenization solutions - to serve trillion-dollar markets</a:t>
            </a:r>
            <a:endParaRPr sz="2400" b="0" i="0" u="none" strike="noStrike" cap="none">
              <a:solidFill>
                <a:schemeClr val="lt1"/>
              </a:solidFill>
              <a:latin typeface="Lato"/>
              <a:ea typeface="Lato"/>
              <a:cs typeface="Lato"/>
              <a:sym typeface="Lato"/>
            </a:endParaRPr>
          </a:p>
        </p:txBody>
      </p:sp>
      <p:grpSp>
        <p:nvGrpSpPr>
          <p:cNvPr id="698" name="Google Shape;698;g347dc9b1cab_0_260"/>
          <p:cNvGrpSpPr/>
          <p:nvPr/>
        </p:nvGrpSpPr>
        <p:grpSpPr>
          <a:xfrm>
            <a:off x="4801152" y="1738968"/>
            <a:ext cx="4330037" cy="3127720"/>
            <a:chOff x="5905550" y="2204375"/>
            <a:chExt cx="3619524" cy="2281675"/>
          </a:xfrm>
        </p:grpSpPr>
        <p:pic>
          <p:nvPicPr>
            <p:cNvPr id="699" name="Google Shape;699;g347dc9b1cab_0_260"/>
            <p:cNvPicPr preferRelativeResize="0"/>
            <p:nvPr/>
          </p:nvPicPr>
          <p:blipFill rotWithShape="1">
            <a:blip r:embed="rId3">
              <a:alphaModFix/>
            </a:blip>
            <a:srcRect l="31323" b="14732"/>
            <a:stretch/>
          </p:blipFill>
          <p:spPr>
            <a:xfrm>
              <a:off x="5955625" y="2204375"/>
              <a:ext cx="3569449" cy="2281675"/>
            </a:xfrm>
            <a:prstGeom prst="rect">
              <a:avLst/>
            </a:prstGeom>
            <a:noFill/>
            <a:ln>
              <a:noFill/>
            </a:ln>
          </p:spPr>
        </p:pic>
        <p:pic>
          <p:nvPicPr>
            <p:cNvPr id="700" name="Google Shape;700;g347dc9b1cab_0_260"/>
            <p:cNvPicPr preferRelativeResize="0"/>
            <p:nvPr/>
          </p:nvPicPr>
          <p:blipFill rotWithShape="1">
            <a:blip r:embed="rId3">
              <a:alphaModFix/>
            </a:blip>
            <a:srcRect t="16867" r="72182" b="23887"/>
            <a:stretch/>
          </p:blipFill>
          <p:spPr>
            <a:xfrm>
              <a:off x="5905550" y="2204375"/>
              <a:ext cx="1445749" cy="1585400"/>
            </a:xfrm>
            <a:prstGeom prst="rect">
              <a:avLst/>
            </a:prstGeom>
            <a:noFill/>
            <a:ln>
              <a:noFill/>
            </a:ln>
          </p:spPr>
        </p:pic>
      </p:grpSp>
      <p:sp>
        <p:nvSpPr>
          <p:cNvPr id="701" name="Google Shape;701;g347dc9b1cab_0_260"/>
          <p:cNvSpPr txBox="1"/>
          <p:nvPr/>
        </p:nvSpPr>
        <p:spPr>
          <a:xfrm>
            <a:off x="446175" y="1602550"/>
            <a:ext cx="4377300" cy="9003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1400"/>
              <a:buFont typeface="Lato"/>
              <a:buNone/>
            </a:pPr>
            <a:r>
              <a:rPr lang="en-US" sz="1800" b="1" i="0" u="none" strike="noStrike" cap="none">
                <a:solidFill>
                  <a:srgbClr val="012649"/>
                </a:solidFill>
                <a:latin typeface="Lato"/>
                <a:ea typeface="Lato"/>
                <a:cs typeface="Lato"/>
                <a:sym typeface="Lato"/>
              </a:rPr>
              <a:t>Tokenization flattens pre-trade, trade and post-trade into a fast, efficient, reliable </a:t>
            </a:r>
            <a:endParaRPr sz="1800" b="1" i="0" u="none" strike="noStrike" cap="none">
              <a:solidFill>
                <a:srgbClr val="012649"/>
              </a:solidFill>
              <a:latin typeface="Lato"/>
              <a:ea typeface="Lato"/>
              <a:cs typeface="Lato"/>
              <a:sym typeface="Lato"/>
            </a:endParaRPr>
          </a:p>
          <a:p>
            <a:pPr marL="0" marR="0" lvl="0" indent="0" algn="l" rtl="0">
              <a:lnSpc>
                <a:spcPct val="100000"/>
              </a:lnSpc>
              <a:spcBef>
                <a:spcPts val="0"/>
              </a:spcBef>
              <a:spcAft>
                <a:spcPts val="0"/>
              </a:spcAft>
              <a:buClr>
                <a:srgbClr val="FFFFFF"/>
              </a:buClr>
              <a:buSzPts val="1400"/>
              <a:buFont typeface="Lato"/>
              <a:buNone/>
            </a:pPr>
            <a:r>
              <a:rPr lang="en-US" sz="1800" b="1" i="0" u="none" strike="noStrike" cap="none">
                <a:solidFill>
                  <a:srgbClr val="012649"/>
                </a:solidFill>
                <a:latin typeface="Lato"/>
                <a:ea typeface="Lato"/>
                <a:cs typeface="Lato"/>
                <a:sym typeface="Lato"/>
              </a:rPr>
              <a:t>digital process.</a:t>
            </a:r>
            <a:endParaRPr sz="1800" b="1" i="0" u="none" strike="noStrike" cap="none">
              <a:solidFill>
                <a:srgbClr val="012649"/>
              </a:solidFill>
              <a:latin typeface="Arial"/>
              <a:ea typeface="Arial"/>
              <a:cs typeface="Arial"/>
              <a:sym typeface="Arial"/>
            </a:endParaRPr>
          </a:p>
        </p:txBody>
      </p:sp>
      <p:sp>
        <p:nvSpPr>
          <p:cNvPr id="702" name="Google Shape;702;g347dc9b1cab_0_260"/>
          <p:cNvSpPr txBox="1"/>
          <p:nvPr/>
        </p:nvSpPr>
        <p:spPr>
          <a:xfrm>
            <a:off x="446175" y="2571750"/>
            <a:ext cx="4377300" cy="2362500"/>
          </a:xfrm>
          <a:prstGeom prst="rect">
            <a:avLst/>
          </a:prstGeom>
          <a:noFill/>
          <a:ln>
            <a:noFill/>
          </a:ln>
        </p:spPr>
        <p:txBody>
          <a:bodyPr spcFirstLastPara="1" wrap="square" lIns="34275" tIns="34275" rIns="34275" bIns="34275" anchor="t" anchorCtr="0">
            <a:spAutoFit/>
          </a:bodyPr>
          <a:lstStyle/>
          <a:p>
            <a:pPr marL="0" marR="0" lvl="0" indent="0" algn="l" rtl="0">
              <a:lnSpc>
                <a:spcPct val="139958"/>
              </a:lnSpc>
              <a:spcBef>
                <a:spcPts val="0"/>
              </a:spcBef>
              <a:spcAft>
                <a:spcPts val="0"/>
              </a:spcAft>
              <a:buClr>
                <a:srgbClr val="000000"/>
              </a:buClr>
              <a:buSzPts val="1000"/>
              <a:buFont typeface="Arial"/>
              <a:buNone/>
            </a:pPr>
            <a:r>
              <a:rPr lang="en-US" sz="1000" b="1" i="0" u="none" strike="noStrike" cap="none">
                <a:solidFill>
                  <a:srgbClr val="3DBAEF"/>
                </a:solidFill>
                <a:latin typeface="Lato"/>
                <a:ea typeface="Lato"/>
                <a:cs typeface="Lato"/>
                <a:sym typeface="Lato"/>
              </a:rPr>
              <a:t>COST SAVING</a:t>
            </a:r>
            <a:endParaRPr sz="1600" b="1" i="0" u="none" strike="noStrike" cap="none">
              <a:solidFill>
                <a:srgbClr val="012649"/>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Operations</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Technology</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Capital efficiency</a:t>
            </a:r>
            <a:endParaRPr sz="14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FFFFFF"/>
              </a:buClr>
              <a:buSzPts val="1400"/>
              <a:buFont typeface="Lato"/>
              <a:buNone/>
            </a:pPr>
            <a:endParaRPr sz="900" b="0" i="0" u="none" strike="noStrike" cap="none">
              <a:solidFill>
                <a:schemeClr val="dk1"/>
              </a:solidFill>
              <a:latin typeface="Lato"/>
              <a:ea typeface="Lato"/>
              <a:cs typeface="Lato"/>
              <a:sym typeface="Lato"/>
            </a:endParaRPr>
          </a:p>
          <a:p>
            <a:pPr marL="0" marR="0" lvl="0" indent="0" algn="l" rtl="0">
              <a:lnSpc>
                <a:spcPct val="139958"/>
              </a:lnSpc>
              <a:spcBef>
                <a:spcPts val="0"/>
              </a:spcBef>
              <a:spcAft>
                <a:spcPts val="0"/>
              </a:spcAft>
              <a:buClr>
                <a:srgbClr val="000000"/>
              </a:buClr>
              <a:buSzPts val="1000"/>
              <a:buFont typeface="Arial"/>
              <a:buNone/>
            </a:pPr>
            <a:r>
              <a:rPr lang="en-US" sz="1000" b="1" i="0" u="none" strike="noStrike" cap="none">
                <a:solidFill>
                  <a:srgbClr val="3DBAEF"/>
                </a:solidFill>
                <a:latin typeface="Lato"/>
                <a:ea typeface="Lato"/>
                <a:cs typeface="Lato"/>
                <a:sym typeface="Lato"/>
              </a:rPr>
              <a:t>REVENUE GENERATION</a:t>
            </a:r>
            <a:endParaRPr sz="1600" b="1" i="0" u="none" strike="noStrike" cap="none">
              <a:solidFill>
                <a:srgbClr val="012649"/>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Instant collateral mobility </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Access to assets &lt;&gt; Capital formation</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Secondary trading, collateral and lending </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Asset services, payments and transfers</a:t>
            </a:r>
            <a:endParaRPr sz="1400" b="0" i="0" u="none" strike="noStrike" cap="none">
              <a:solidFill>
                <a:schemeClr val="dk1"/>
              </a:solidFill>
              <a:latin typeface="Lato"/>
              <a:ea typeface="Lato"/>
              <a:cs typeface="Lato"/>
              <a:sym typeface="Lato"/>
            </a:endParaRPr>
          </a:p>
          <a:p>
            <a:pPr marL="457200" marR="0" lvl="0" indent="-260350" algn="l" rtl="0">
              <a:lnSpc>
                <a:spcPct val="100000"/>
              </a:lnSpc>
              <a:spcBef>
                <a:spcPts val="0"/>
              </a:spcBef>
              <a:spcAft>
                <a:spcPts val="0"/>
              </a:spcAft>
              <a:buClr>
                <a:schemeClr val="dk1"/>
              </a:buClr>
              <a:buSzPts val="500"/>
              <a:buFont typeface="Lato"/>
              <a:buChar char="●"/>
            </a:pPr>
            <a:r>
              <a:rPr lang="en-US" sz="1400" b="0" i="0" u="none" strike="noStrike" cap="none">
                <a:solidFill>
                  <a:schemeClr val="dk1"/>
                </a:solidFill>
                <a:latin typeface="Lato"/>
                <a:ea typeface="Lato"/>
                <a:cs typeface="Lato"/>
                <a:sym typeface="Lato"/>
              </a:rPr>
              <a:t>Market data and new AI services</a:t>
            </a:r>
            <a:endParaRPr sz="1400" b="0" i="0" u="none" strike="noStrike" cap="none">
              <a:solidFill>
                <a:schemeClr val="dk1"/>
              </a:solidFill>
              <a:latin typeface="Lato"/>
              <a:ea typeface="Lato"/>
              <a:cs typeface="Lato"/>
              <a:sym typeface="Lato"/>
            </a:endParaRPr>
          </a:p>
        </p:txBody>
      </p:sp>
      <p:sp>
        <p:nvSpPr>
          <p:cNvPr id="703" name="Google Shape;703;g347dc9b1cab_0_260"/>
          <p:cNvSpPr txBox="1"/>
          <p:nvPr/>
        </p:nvSpPr>
        <p:spPr>
          <a:xfrm>
            <a:off x="446175" y="932650"/>
            <a:ext cx="8697900" cy="2040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100" b="0" i="0" u="none" strike="noStrike" cap="none">
                <a:solidFill>
                  <a:schemeClr val="lt1"/>
                </a:solidFill>
                <a:latin typeface="Lato"/>
                <a:ea typeface="Lato"/>
                <a:cs typeface="Lato"/>
                <a:sym typeface="Lato"/>
              </a:rPr>
              <a:t>*JP Morgan, Goldman Sachs, Citi, DTCC, UBS, BNP, HSBC, Blackrock, BNY, LSEG, NYSE, Deutsche Börse, Euroclear… </a:t>
            </a:r>
            <a:endParaRPr sz="1100" b="0" i="0" u="none" strike="noStrike" cap="none">
              <a:solidFill>
                <a:schemeClr val="lt1"/>
              </a:solidFill>
              <a:latin typeface="Lato"/>
              <a:ea typeface="Lato"/>
              <a:cs typeface="Lato"/>
              <a:sym typeface="Lato"/>
            </a:endParaRPr>
          </a:p>
        </p:txBody>
      </p:sp>
      <p:sp>
        <p:nvSpPr>
          <p:cNvPr id="704" name="Google Shape;704;g347dc9b1cab_0_260"/>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5" name="Google Shape;705;g347dc9b1cab_0_260"/>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6" name="Google Shape;706;g347dc9b1cab_0_260"/>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7" name="Google Shape;707;g347dc9b1cab_0_260"/>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8" name="Google Shape;708;g347dc9b1cab_0_260"/>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9" name="Google Shape;709;g347dc9b1cab_0_260"/>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10" name="Google Shape;710;g347dc9b1cab_0_260"/>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11" name="Google Shape;711;g347dc9b1cab_0_260"/>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12" name="Google Shape;712;g347dc9b1cab_0_260"/>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13" name="Google Shape;713;g347dc9b1cab_0_260"/>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14" name="Google Shape;714;g347dc9b1cab_0_260"/>
          <p:cNvSpPr txBox="1"/>
          <p:nvPr/>
        </p:nvSpPr>
        <p:spPr>
          <a:xfrm>
            <a:off x="6558725" y="4747400"/>
            <a:ext cx="2016600" cy="323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900" b="0" i="0" u="none" strike="noStrike" cap="none">
                <a:solidFill>
                  <a:schemeClr val="dk1"/>
                </a:solidFill>
                <a:latin typeface="Lato"/>
                <a:ea typeface="Lato"/>
                <a:cs typeface="Lato"/>
                <a:sym typeface="Lato"/>
              </a:rPr>
              <a:t>Source: Boston Consulting Group</a:t>
            </a:r>
            <a:endParaRPr sz="900" b="0" i="0" u="none" strike="noStrike" cap="none">
              <a:solidFill>
                <a:schemeClr val="dk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34c03757351_1_0"/>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1027" name="Google Shape;1027;g34c03757351_1_0"/>
          <p:cNvSpPr txBox="1"/>
          <p:nvPr/>
        </p:nvSpPr>
        <p:spPr>
          <a:xfrm>
            <a:off x="244950" y="525550"/>
            <a:ext cx="8776200" cy="357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2100">
                <a:solidFill>
                  <a:schemeClr val="lt1"/>
                </a:solidFill>
                <a:latin typeface="Lato"/>
                <a:ea typeface="Lato"/>
                <a:cs typeface="Lato"/>
                <a:sym typeface="Lato"/>
              </a:rPr>
              <a:t>Download the White paper &amp; Contact Us</a:t>
            </a:r>
            <a:endParaRPr sz="2100" b="0" i="0" u="none" strike="noStrike" cap="none">
              <a:solidFill>
                <a:schemeClr val="lt1"/>
              </a:solidFill>
              <a:latin typeface="Lato"/>
              <a:ea typeface="Lato"/>
              <a:cs typeface="Lato"/>
              <a:sym typeface="Lato"/>
            </a:endParaRPr>
          </a:p>
        </p:txBody>
      </p:sp>
      <p:sp>
        <p:nvSpPr>
          <p:cNvPr id="1028" name="Google Shape;1028;g34c03757351_1_0"/>
          <p:cNvSpPr txBox="1"/>
          <p:nvPr/>
        </p:nvSpPr>
        <p:spPr>
          <a:xfrm>
            <a:off x="423850" y="1654150"/>
            <a:ext cx="8356500" cy="346200"/>
          </a:xfrm>
          <a:prstGeom prst="rect">
            <a:avLst/>
          </a:prstGeom>
          <a:noFill/>
          <a:ln>
            <a:noFill/>
          </a:ln>
        </p:spPr>
        <p:txBody>
          <a:bodyPr spcFirstLastPara="1" wrap="square" lIns="34275" tIns="34275" rIns="34275" bIns="34275" anchor="t" anchorCtr="0">
            <a:spAutoFit/>
          </a:bodyPr>
          <a:lstStyle/>
          <a:p>
            <a:pPr marL="0" lvl="0" indent="0" algn="l" rtl="0">
              <a:spcBef>
                <a:spcPts val="0"/>
              </a:spcBef>
              <a:spcAft>
                <a:spcPts val="0"/>
              </a:spcAft>
              <a:buClr>
                <a:schemeClr val="lt1"/>
              </a:buClr>
              <a:buSzPts val="1400"/>
              <a:buFont typeface="Lato"/>
              <a:buNone/>
            </a:pPr>
            <a:r>
              <a:rPr lang="en-US" sz="1800" b="1">
                <a:solidFill>
                  <a:srgbClr val="012649"/>
                </a:solidFill>
                <a:latin typeface="Lato"/>
                <a:ea typeface="Lato"/>
                <a:cs typeface="Lato"/>
                <a:sym typeface="Lato"/>
              </a:rPr>
              <a:t>Download the White paper:</a:t>
            </a:r>
            <a:endParaRPr sz="1800" b="1">
              <a:solidFill>
                <a:srgbClr val="012649"/>
              </a:solidFill>
              <a:latin typeface="Lato"/>
              <a:ea typeface="Lato"/>
              <a:cs typeface="Lato"/>
              <a:sym typeface="Lato"/>
            </a:endParaRPr>
          </a:p>
        </p:txBody>
      </p:sp>
      <p:sp>
        <p:nvSpPr>
          <p:cNvPr id="1029" name="Google Shape;1029;g34c03757351_1_0"/>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0" name="Google Shape;1030;g34c03757351_1_0"/>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1" name="Google Shape;1031;g34c03757351_1_0"/>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2" name="Google Shape;1032;g34c03757351_1_0"/>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3" name="Google Shape;1033;g34c03757351_1_0"/>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4" name="Google Shape;1034;g34c03757351_1_0"/>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5" name="Google Shape;1035;g34c03757351_1_0"/>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6" name="Google Shape;1036;g34c03757351_1_0"/>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7" name="Google Shape;1037;g34c03757351_1_0"/>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8" name="Google Shape;1038;g34c03757351_1_0"/>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39" name="Google Shape;1039;g34c03757351_1_0"/>
          <p:cNvSpPr txBox="1"/>
          <p:nvPr/>
        </p:nvSpPr>
        <p:spPr>
          <a:xfrm>
            <a:off x="414150" y="2000350"/>
            <a:ext cx="494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u="sng">
                <a:solidFill>
                  <a:schemeClr val="hlink"/>
                </a:solidFill>
                <a:hlinkClick r:id="rId3"/>
              </a:rPr>
              <a:t>https://www.gdf.io/resources/fix-finp2p-protocol-interoperability-alliance-white-paper/</a:t>
            </a:r>
            <a:endParaRPr sz="1800"/>
          </a:p>
        </p:txBody>
      </p:sp>
      <p:pic>
        <p:nvPicPr>
          <p:cNvPr id="1040" name="Google Shape;1040;g34c03757351_1_0"/>
          <p:cNvPicPr preferRelativeResize="0"/>
          <p:nvPr/>
        </p:nvPicPr>
        <p:blipFill>
          <a:blip r:embed="rId4">
            <a:alphaModFix/>
          </a:blip>
          <a:stretch>
            <a:fillRect/>
          </a:stretch>
        </p:blipFill>
        <p:spPr>
          <a:xfrm>
            <a:off x="5789476" y="883450"/>
            <a:ext cx="2602875" cy="3674650"/>
          </a:xfrm>
          <a:prstGeom prst="rect">
            <a:avLst/>
          </a:prstGeom>
          <a:noFill/>
          <a:ln>
            <a:noFill/>
          </a:ln>
        </p:spPr>
      </p:pic>
      <p:sp>
        <p:nvSpPr>
          <p:cNvPr id="1041" name="Google Shape;1041;g34c03757351_1_0"/>
          <p:cNvSpPr txBox="1"/>
          <p:nvPr/>
        </p:nvSpPr>
        <p:spPr>
          <a:xfrm>
            <a:off x="414150" y="27710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012649"/>
                </a:solidFill>
                <a:latin typeface="Lato"/>
                <a:ea typeface="Lato"/>
                <a:cs typeface="Lato"/>
                <a:sym typeface="Lato"/>
              </a:rPr>
              <a:t>Contact Us</a:t>
            </a:r>
            <a:endParaRPr sz="1800" b="1">
              <a:solidFill>
                <a:srgbClr val="012649"/>
              </a:solidFill>
              <a:latin typeface="Lato"/>
              <a:ea typeface="Lato"/>
              <a:cs typeface="Lato"/>
              <a:sym typeface="Lato"/>
            </a:endParaRPr>
          </a:p>
        </p:txBody>
      </p:sp>
      <p:sp>
        <p:nvSpPr>
          <p:cNvPr id="1042" name="Google Shape;1042;g34c03757351_1_0"/>
          <p:cNvSpPr txBox="1"/>
          <p:nvPr/>
        </p:nvSpPr>
        <p:spPr>
          <a:xfrm>
            <a:off x="549175" y="3232750"/>
            <a:ext cx="3621600" cy="1606500"/>
          </a:xfrm>
          <a:prstGeom prst="rect">
            <a:avLst/>
          </a:prstGeom>
          <a:noFill/>
          <a:ln>
            <a:noFill/>
          </a:ln>
        </p:spPr>
        <p:txBody>
          <a:bodyPr spcFirstLastPara="1" wrap="square" lIns="91425" tIns="91425" rIns="91425" bIns="91425" anchor="t" anchorCtr="0">
            <a:spAutoFit/>
          </a:bodyPr>
          <a:lstStyle/>
          <a:p>
            <a:pPr marL="0" lvl="0" indent="0" algn="l" rtl="0">
              <a:lnSpc>
                <a:spcPct val="139958"/>
              </a:lnSpc>
              <a:spcBef>
                <a:spcPts val="0"/>
              </a:spcBef>
              <a:spcAft>
                <a:spcPts val="0"/>
              </a:spcAft>
              <a:buNone/>
            </a:pPr>
            <a:r>
              <a:rPr lang="en-US">
                <a:solidFill>
                  <a:schemeClr val="dk1"/>
                </a:solidFill>
                <a:latin typeface="Lato"/>
                <a:ea typeface="Lato"/>
                <a:cs typeface="Lato"/>
                <a:sym typeface="Lato"/>
              </a:rPr>
              <a:t>Ownera:    </a:t>
            </a:r>
            <a:endParaRPr>
              <a:solidFill>
                <a:schemeClr val="dk1"/>
              </a:solidFill>
              <a:latin typeface="Lato"/>
              <a:ea typeface="Lato"/>
              <a:cs typeface="Lato"/>
              <a:sym typeface="Lato"/>
            </a:endParaRPr>
          </a:p>
          <a:p>
            <a:pPr marL="457200" lvl="0" indent="-317500" algn="l" rtl="0">
              <a:lnSpc>
                <a:spcPct val="139958"/>
              </a:lnSpc>
              <a:spcBef>
                <a:spcPts val="0"/>
              </a:spcBef>
              <a:spcAft>
                <a:spcPts val="0"/>
              </a:spcAft>
              <a:buSzPts val="1400"/>
              <a:buFont typeface="Lato"/>
              <a:buChar char="-"/>
            </a:pPr>
            <a:r>
              <a:rPr lang="en-US">
                <a:solidFill>
                  <a:schemeClr val="dk1"/>
                </a:solidFill>
                <a:latin typeface="Lato"/>
                <a:ea typeface="Lato"/>
                <a:cs typeface="Lato"/>
                <a:sym typeface="Lato"/>
              </a:rPr>
              <a:t>Ami Ben David  </a:t>
            </a:r>
            <a:r>
              <a:rPr lang="en-US" u="sng">
                <a:solidFill>
                  <a:schemeClr val="hlink"/>
                </a:solidFill>
                <a:latin typeface="Lato"/>
                <a:ea typeface="Lato"/>
                <a:cs typeface="Lato"/>
                <a:sym typeface="Lato"/>
                <a:hlinkClick r:id="rId5"/>
              </a:rPr>
              <a:t>ami@ownera.io</a:t>
            </a:r>
            <a:endParaRPr>
              <a:solidFill>
                <a:schemeClr val="dk1"/>
              </a:solidFill>
              <a:latin typeface="Lato"/>
              <a:ea typeface="Lato"/>
              <a:cs typeface="Lato"/>
              <a:sym typeface="Lato"/>
            </a:endParaRPr>
          </a:p>
          <a:p>
            <a:pPr marL="0" lvl="0" indent="0" algn="l" rtl="0">
              <a:lnSpc>
                <a:spcPct val="139958"/>
              </a:lnSpc>
              <a:spcBef>
                <a:spcPts val="0"/>
              </a:spcBef>
              <a:spcAft>
                <a:spcPts val="0"/>
              </a:spcAft>
              <a:buNone/>
            </a:pPr>
            <a:r>
              <a:rPr lang="en-US">
                <a:solidFill>
                  <a:schemeClr val="dk1"/>
                </a:solidFill>
                <a:latin typeface="Lato"/>
                <a:ea typeface="Lato"/>
                <a:cs typeface="Lato"/>
                <a:sym typeface="Lato"/>
              </a:rPr>
              <a:t>SEI: </a:t>
            </a:r>
            <a:endParaRPr>
              <a:solidFill>
                <a:schemeClr val="dk1"/>
              </a:solidFill>
              <a:latin typeface="Lato"/>
              <a:ea typeface="Lato"/>
              <a:cs typeface="Lato"/>
              <a:sym typeface="Lato"/>
            </a:endParaRPr>
          </a:p>
          <a:p>
            <a:pPr marL="457200" lvl="0" indent="-317500" algn="l" rtl="0">
              <a:lnSpc>
                <a:spcPct val="139958"/>
              </a:lnSpc>
              <a:spcBef>
                <a:spcPts val="0"/>
              </a:spcBef>
              <a:spcAft>
                <a:spcPts val="0"/>
              </a:spcAft>
              <a:buSzPts val="1400"/>
              <a:buFont typeface="Lato"/>
              <a:buChar char="-"/>
            </a:pPr>
            <a:r>
              <a:rPr lang="en-US">
                <a:solidFill>
                  <a:schemeClr val="dk1"/>
                </a:solidFill>
                <a:latin typeface="Lato"/>
                <a:ea typeface="Lato"/>
                <a:cs typeface="Lato"/>
                <a:sym typeface="Lato"/>
              </a:rPr>
              <a:t>Justin Hayer   </a:t>
            </a:r>
            <a:r>
              <a:rPr lang="en-US" u="sng">
                <a:solidFill>
                  <a:schemeClr val="hlink"/>
                </a:solidFill>
                <a:latin typeface="Lato"/>
                <a:ea typeface="Lato"/>
                <a:cs typeface="Lato"/>
                <a:sym typeface="Lato"/>
                <a:hlinkClick r:id="rId6"/>
              </a:rPr>
              <a:t>jhayer@seic.com</a:t>
            </a:r>
            <a:endParaRPr>
              <a:solidFill>
                <a:schemeClr val="dk1"/>
              </a:solidFill>
              <a:latin typeface="Lato"/>
              <a:ea typeface="Lato"/>
              <a:cs typeface="Lato"/>
              <a:sym typeface="Lato"/>
            </a:endParaRPr>
          </a:p>
          <a:p>
            <a:pPr marL="0" lvl="0" indent="0" algn="l" rtl="0">
              <a:lnSpc>
                <a:spcPct val="139958"/>
              </a:lnSpc>
              <a:spcBef>
                <a:spcPts val="0"/>
              </a:spcBef>
              <a:spcAft>
                <a:spcPts val="0"/>
              </a:spcAft>
              <a:buNone/>
            </a:pPr>
            <a:endParaRPr>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34c03757351_1_17"/>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1048" name="Google Shape;1048;g34c03757351_1_17"/>
          <p:cNvSpPr txBox="1"/>
          <p:nvPr/>
        </p:nvSpPr>
        <p:spPr>
          <a:xfrm>
            <a:off x="244950" y="525550"/>
            <a:ext cx="8776200" cy="3579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2100">
                <a:solidFill>
                  <a:schemeClr val="lt1"/>
                </a:solidFill>
                <a:latin typeface="Lato"/>
                <a:ea typeface="Lato"/>
                <a:cs typeface="Lato"/>
                <a:sym typeface="Lato"/>
              </a:rPr>
              <a:t>DTCC Collateral Mobility  - “The Great Collateral Experiment”</a:t>
            </a:r>
            <a:endParaRPr sz="2100" b="0" i="0" u="none" strike="noStrike" cap="none">
              <a:solidFill>
                <a:schemeClr val="lt1"/>
              </a:solidFill>
              <a:latin typeface="Lato"/>
              <a:ea typeface="Lato"/>
              <a:cs typeface="Lato"/>
              <a:sym typeface="Lato"/>
            </a:endParaRPr>
          </a:p>
        </p:txBody>
      </p:sp>
      <p:sp>
        <p:nvSpPr>
          <p:cNvPr id="1049" name="Google Shape;1049;g34c03757351_1_17"/>
          <p:cNvSpPr txBox="1"/>
          <p:nvPr/>
        </p:nvSpPr>
        <p:spPr>
          <a:xfrm>
            <a:off x="423850" y="1654150"/>
            <a:ext cx="8356500" cy="3462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1400"/>
              <a:buFont typeface="Lato"/>
              <a:buNone/>
            </a:pPr>
            <a:endParaRPr sz="1800" b="1" i="0" u="none" strike="noStrike" cap="none">
              <a:solidFill>
                <a:srgbClr val="012649"/>
              </a:solidFill>
              <a:latin typeface="Lato"/>
              <a:ea typeface="Lato"/>
              <a:cs typeface="Lato"/>
              <a:sym typeface="Lato"/>
            </a:endParaRPr>
          </a:p>
        </p:txBody>
      </p:sp>
      <p:sp>
        <p:nvSpPr>
          <p:cNvPr id="1050" name="Google Shape;1050;g34c03757351_1_17"/>
          <p:cNvSpPr txBox="1"/>
          <p:nvPr/>
        </p:nvSpPr>
        <p:spPr>
          <a:xfrm>
            <a:off x="369975" y="2114550"/>
            <a:ext cx="8519100" cy="284700"/>
          </a:xfrm>
          <a:prstGeom prst="rect">
            <a:avLst/>
          </a:prstGeom>
          <a:noFill/>
          <a:ln>
            <a:noFill/>
          </a:ln>
        </p:spPr>
        <p:txBody>
          <a:bodyPr spcFirstLastPara="1" wrap="square" lIns="34275" tIns="34275" rIns="34275" bIns="34275" anchor="t" anchorCtr="0">
            <a:spAutoFit/>
          </a:bodyPr>
          <a:lstStyle/>
          <a:p>
            <a:pPr marL="0" marR="0" lvl="0" indent="0" algn="l" rtl="0">
              <a:lnSpc>
                <a:spcPct val="139958"/>
              </a:lnSpc>
              <a:spcBef>
                <a:spcPts val="0"/>
              </a:spcBef>
              <a:spcAft>
                <a:spcPts val="0"/>
              </a:spcAft>
              <a:buNone/>
            </a:pPr>
            <a:endParaRPr sz="1400" b="0" i="0" u="none" strike="noStrike" cap="none">
              <a:solidFill>
                <a:schemeClr val="dk1"/>
              </a:solidFill>
              <a:latin typeface="Lato"/>
              <a:ea typeface="Lato"/>
              <a:cs typeface="Lato"/>
              <a:sym typeface="Lato"/>
            </a:endParaRPr>
          </a:p>
        </p:txBody>
      </p:sp>
      <p:sp>
        <p:nvSpPr>
          <p:cNvPr id="1051" name="Google Shape;1051;g34c03757351_1_17"/>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2" name="Google Shape;1052;g34c03757351_1_17"/>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3" name="Google Shape;1053;g34c03757351_1_17"/>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4" name="Google Shape;1054;g34c03757351_1_17"/>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5" name="Google Shape;1055;g34c03757351_1_17"/>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6" name="Google Shape;1056;g34c03757351_1_17"/>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7" name="Google Shape;1057;g34c03757351_1_17"/>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8" name="Google Shape;1058;g34c03757351_1_17"/>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59" name="Google Shape;1059;g34c03757351_1_17"/>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60" name="Google Shape;1060;g34c03757351_1_17"/>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61" name="Google Shape;1061;g34c03757351_1_17"/>
          <p:cNvSpPr txBox="1"/>
          <p:nvPr/>
        </p:nvSpPr>
        <p:spPr>
          <a:xfrm>
            <a:off x="423850" y="1802025"/>
            <a:ext cx="7841700" cy="23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50">
                <a:solidFill>
                  <a:schemeClr val="dk1"/>
                </a:solidFill>
                <a:highlight>
                  <a:srgbClr val="FFFFFF"/>
                </a:highlight>
                <a:latin typeface="Roboto"/>
                <a:ea typeface="Roboto"/>
                <a:cs typeface="Roboto"/>
                <a:sym typeface="Roboto"/>
              </a:rPr>
              <a:t>See the future of collateral mobility, brought to you by</a:t>
            </a:r>
            <a:r>
              <a:rPr lang="en-US" sz="1650">
                <a:solidFill>
                  <a:schemeClr val="dk1"/>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 Nadine Chakar</a:t>
            </a:r>
            <a:r>
              <a:rPr lang="en-US" sz="1650">
                <a:solidFill>
                  <a:schemeClr val="dk1"/>
                </a:solidFill>
                <a:highlight>
                  <a:srgbClr val="FFFFFF"/>
                </a:highlight>
                <a:latin typeface="Roboto"/>
                <a:ea typeface="Roboto"/>
                <a:cs typeface="Roboto"/>
                <a:sym typeface="Roboto"/>
              </a:rPr>
              <a:t>,</a:t>
            </a:r>
            <a:r>
              <a:rPr lang="en-US" sz="1650">
                <a:solidFill>
                  <a:schemeClr val="dk1"/>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Dan Doney</a:t>
            </a:r>
            <a:r>
              <a:rPr lang="en-US" sz="1650">
                <a:solidFill>
                  <a:schemeClr val="dk1"/>
                </a:solidFill>
                <a:highlight>
                  <a:srgbClr val="FFFFFF"/>
                </a:highlight>
                <a:latin typeface="Roboto"/>
                <a:ea typeface="Roboto"/>
                <a:cs typeface="Roboto"/>
                <a:sym typeface="Roboto"/>
              </a:rPr>
              <a:t> and their incredible team - with interoperability by</a:t>
            </a:r>
            <a:r>
              <a:rPr lang="en-US" sz="1650">
                <a:solidFill>
                  <a:schemeClr val="dk1"/>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Ownera</a:t>
            </a:r>
            <a:r>
              <a:rPr lang="en-US" sz="1650">
                <a:solidFill>
                  <a:schemeClr val="dk1"/>
                </a:solidFill>
                <a:highlight>
                  <a:srgbClr val="FFFFFF"/>
                </a:highlight>
                <a:latin typeface="Roboto"/>
                <a:ea typeface="Roboto"/>
                <a:cs typeface="Roboto"/>
                <a:sym typeface="Roboto"/>
              </a:rPr>
              <a:t>. With DTCC overseeing around $100 trillion in assets, the potential is truly beyond imagination.</a:t>
            </a:r>
            <a:endParaRPr sz="16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450">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r>
              <a:rPr lang="en-US" sz="2050" b="1">
                <a:solidFill>
                  <a:schemeClr val="dk1"/>
                </a:solidFill>
                <a:highlight>
                  <a:srgbClr val="FFFFFF"/>
                </a:highlight>
                <a:latin typeface="Roboto"/>
                <a:ea typeface="Roboto"/>
                <a:cs typeface="Roboto"/>
                <a:sym typeface="Roboto"/>
              </a:rPr>
              <a:t>Wednesday, April 23, 2025</a:t>
            </a:r>
            <a:endParaRPr sz="2050" b="1">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endParaRPr sz="1850">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r>
              <a:rPr lang="en-US" sz="2250" u="sng">
                <a:solidFill>
                  <a:schemeClr val="hlink"/>
                </a:solidFill>
                <a:highlight>
                  <a:srgbClr val="FFFFFF"/>
                </a:highlight>
                <a:latin typeface="Roboto"/>
                <a:ea typeface="Roboto"/>
                <a:cs typeface="Roboto"/>
                <a:sym typeface="Roboto"/>
                <a:hlinkClick r:id="rId6"/>
              </a:rPr>
              <a:t>Register now!</a:t>
            </a:r>
            <a:endParaRPr sz="2250">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2648"/>
        </a:solidFill>
        <a:effectLst/>
      </p:bgPr>
    </p:bg>
    <p:spTree>
      <p:nvGrpSpPr>
        <p:cNvPr id="1" name="Shape 1025"/>
        <p:cNvGrpSpPr/>
        <p:nvPr/>
      </p:nvGrpSpPr>
      <p:grpSpPr>
        <a:xfrm>
          <a:off x="0" y="0"/>
          <a:ext cx="0" cy="0"/>
          <a:chOff x="0" y="0"/>
          <a:chExt cx="0" cy="0"/>
        </a:xfrm>
      </p:grpSpPr>
      <p:sp>
        <p:nvSpPr>
          <p:cNvPr id="1026" name="Google Shape;1026;g30da6fdaa7a_0_2218"/>
          <p:cNvSpPr txBox="1"/>
          <p:nvPr/>
        </p:nvSpPr>
        <p:spPr>
          <a:xfrm>
            <a:off x="1123284" y="781068"/>
            <a:ext cx="2449500" cy="4965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Lato"/>
                <a:ea typeface="Lato"/>
                <a:cs typeface="Lato"/>
                <a:sym typeface="Lato"/>
              </a:rPr>
              <a:t>Disclaimer</a:t>
            </a:r>
            <a:endParaRPr sz="500" b="1" i="0" u="none" strike="noStrike" cap="none">
              <a:solidFill>
                <a:schemeClr val="lt1"/>
              </a:solidFill>
              <a:latin typeface="Lato"/>
              <a:ea typeface="Lato"/>
              <a:cs typeface="Lato"/>
              <a:sym typeface="Lato"/>
            </a:endParaRPr>
          </a:p>
        </p:txBody>
      </p:sp>
      <p:sp>
        <p:nvSpPr>
          <p:cNvPr id="1027" name="Google Shape;1027;g30da6fdaa7a_0_2218"/>
          <p:cNvSpPr/>
          <p:nvPr/>
        </p:nvSpPr>
        <p:spPr>
          <a:xfrm>
            <a:off x="1123284" y="1894187"/>
            <a:ext cx="3099000" cy="150000"/>
          </a:xfrm>
          <a:prstGeom prst="rect">
            <a:avLst/>
          </a:prstGeom>
          <a:solidFill>
            <a:srgbClr val="3DBAEF"/>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28" name="Google Shape;1028;g30da6fdaa7a_0_2218"/>
          <p:cNvSpPr txBox="1"/>
          <p:nvPr/>
        </p:nvSpPr>
        <p:spPr>
          <a:xfrm>
            <a:off x="1077300" y="2210575"/>
            <a:ext cx="7382100" cy="258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ato"/>
                <a:ea typeface="Lato"/>
                <a:cs typeface="Lato"/>
                <a:sym typeface="Lato"/>
              </a:rPr>
              <a:t>Ownera is a technology company offering innovative software solutions, and is not a regulated investment company.</a:t>
            </a: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ato"/>
                <a:ea typeface="Lato"/>
                <a:cs typeface="Lato"/>
                <a:sym typeface="Lato"/>
              </a:rPr>
              <a:t>This document is strictly confidential and crafted exclusively for the informational use of its intended recipients. It delves into potential uses of Ownera routers within financial markets but must not be distributed or shared outside of its intended audience. This communication does not serve as an invitation or an offer to buy or sell any securities, nor should it be interpreted as financial advice or a recommendation. Recipients should not place reliance on its contents without further personal evaluation.</a:t>
            </a: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Lato"/>
                <a:ea typeface="Lato"/>
                <a:cs typeface="Lato"/>
                <a:sym typeface="Lato"/>
              </a:rPr>
              <a:t>Potential investors are urged to conduct comprehensive due diligence and seek professional consultation before making any investment decisions. Ownera disclaims any liability for losses or damages incurred as a result of utilizing the information herein. The distribution or sharing of this material with unauthorized parties is strictly prohibited and may be unlawful.</a:t>
            </a:r>
            <a:endParaRPr sz="1200" b="0" i="0" u="none" strike="noStrike" cap="none">
              <a:solidFill>
                <a:schemeClr val="lt1"/>
              </a:solidFill>
              <a:latin typeface="Lato"/>
              <a:ea typeface="Lato"/>
              <a:cs typeface="Lato"/>
              <a:sym typeface="Lato"/>
            </a:endParaRPr>
          </a:p>
        </p:txBody>
      </p:sp>
      <p:pic>
        <p:nvPicPr>
          <p:cNvPr id="1029" name="Google Shape;1029;g30da6fdaa7a_0_2218"/>
          <p:cNvPicPr preferRelativeResize="0"/>
          <p:nvPr/>
        </p:nvPicPr>
        <p:blipFill rotWithShape="1">
          <a:blip r:embed="rId3">
            <a:alphaModFix/>
          </a:blip>
          <a:srcRect r="60020"/>
          <a:stretch/>
        </p:blipFill>
        <p:spPr>
          <a:xfrm>
            <a:off x="6334662" y="781072"/>
            <a:ext cx="526542" cy="329194"/>
          </a:xfrm>
          <a:prstGeom prst="rect">
            <a:avLst/>
          </a:prstGeom>
          <a:noFill/>
          <a:ln>
            <a:noFill/>
          </a:ln>
        </p:spPr>
      </p:pic>
      <p:pic>
        <p:nvPicPr>
          <p:cNvPr id="1030" name="Google Shape;1030;g30da6fdaa7a_0_2218"/>
          <p:cNvPicPr preferRelativeResize="0"/>
          <p:nvPr/>
        </p:nvPicPr>
        <p:blipFill rotWithShape="1">
          <a:blip r:embed="rId4">
            <a:alphaModFix/>
          </a:blip>
          <a:srcRect l="39979"/>
          <a:stretch/>
        </p:blipFill>
        <p:spPr>
          <a:xfrm>
            <a:off x="6861203" y="781072"/>
            <a:ext cx="790538" cy="329194"/>
          </a:xfrm>
          <a:prstGeom prst="rect">
            <a:avLst/>
          </a:prstGeom>
          <a:noFill/>
          <a:ln>
            <a:noFill/>
          </a:ln>
        </p:spPr>
      </p:pic>
      <p:sp>
        <p:nvSpPr>
          <p:cNvPr id="1031" name="Google Shape;1031;g30da6fdaa7a_0_2218"/>
          <p:cNvSpPr txBox="1">
            <a:spLocks noGrp="1"/>
          </p:cNvSpPr>
          <p:nvPr>
            <p:ph type="sldNum" idx="12"/>
          </p:nvPr>
        </p:nvSpPr>
        <p:spPr>
          <a:xfrm>
            <a:off x="8556784" y="4749851"/>
            <a:ext cx="548700" cy="393600"/>
          </a:xfrm>
          <a:prstGeom prst="rect">
            <a:avLst/>
          </a:prstGeom>
          <a:noFill/>
          <a:ln>
            <a:noFill/>
          </a:ln>
        </p:spPr>
        <p:txBody>
          <a:bodyPr spcFirstLastPara="1" wrap="square" lIns="34300" tIns="17150" rIns="34300" bIns="17150" anchor="t" anchorCtr="0">
            <a:noAutofit/>
          </a:bodyPr>
          <a:lstStyle/>
          <a:p>
            <a:pPr marL="0" lvl="0" indent="0" algn="ctr" rtl="0">
              <a:lnSpc>
                <a:spcPct val="100000"/>
              </a:lnSpc>
              <a:spcBef>
                <a:spcPts val="0"/>
              </a:spcBef>
              <a:spcAft>
                <a:spcPts val="0"/>
              </a:spcAft>
              <a:buSzPts val="900"/>
              <a:buNone/>
            </a:pPr>
            <a:fld id="{00000000-1234-1234-1234-123412341234}" type="slidenum">
              <a:rPr lang="en-US" sz="700">
                <a:solidFill>
                  <a:schemeClr val="lt1"/>
                </a:solidFill>
                <a:latin typeface="Lato"/>
                <a:ea typeface="Lato"/>
                <a:cs typeface="Lato"/>
                <a:sym typeface="Lato"/>
              </a:rPr>
              <a:t>22</a:t>
            </a:fld>
            <a:endParaRPr sz="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18"/>
        <p:cNvGrpSpPr/>
        <p:nvPr/>
      </p:nvGrpSpPr>
      <p:grpSpPr>
        <a:xfrm>
          <a:off x="0" y="0"/>
          <a:ext cx="0" cy="0"/>
          <a:chOff x="0" y="0"/>
          <a:chExt cx="0" cy="0"/>
        </a:xfrm>
      </p:grpSpPr>
      <p:sp>
        <p:nvSpPr>
          <p:cNvPr id="719" name="Google Shape;719;g349ade50409_0_106"/>
          <p:cNvSpPr/>
          <p:nvPr/>
        </p:nvSpPr>
        <p:spPr>
          <a:xfrm flipH="1">
            <a:off x="-225" y="0"/>
            <a:ext cx="9144000" cy="1350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20" name="Google Shape;720;g349ade50409_0_106"/>
          <p:cNvSpPr txBox="1"/>
          <p:nvPr/>
        </p:nvSpPr>
        <p:spPr>
          <a:xfrm>
            <a:off x="407550" y="449350"/>
            <a:ext cx="8533200" cy="5580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700" b="0" i="0" u="none" strike="noStrike" cap="none">
                <a:solidFill>
                  <a:schemeClr val="lt1"/>
                </a:solidFill>
                <a:latin typeface="Lato"/>
                <a:ea typeface="Lato"/>
                <a:cs typeface="Lato"/>
                <a:sym typeface="Lato"/>
              </a:rPr>
              <a:t>The new U.S. administration and regulators are finally enabling tokenized assets through immediate and impactful actions</a:t>
            </a:r>
            <a:endParaRPr sz="1700" b="0" i="0" u="none" strike="noStrike" cap="none">
              <a:solidFill>
                <a:schemeClr val="lt1"/>
              </a:solidFill>
              <a:latin typeface="Lato"/>
              <a:ea typeface="Lato"/>
              <a:cs typeface="Lato"/>
              <a:sym typeface="Lato"/>
            </a:endParaRPr>
          </a:p>
        </p:txBody>
      </p:sp>
      <p:sp>
        <p:nvSpPr>
          <p:cNvPr id="721" name="Google Shape;721;g349ade50409_0_106"/>
          <p:cNvSpPr/>
          <p:nvPr/>
        </p:nvSpPr>
        <p:spPr>
          <a:xfrm>
            <a:off x="-200" y="13232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2" name="Google Shape;722;g349ade50409_0_106"/>
          <p:cNvSpPr/>
          <p:nvPr/>
        </p:nvSpPr>
        <p:spPr>
          <a:xfrm>
            <a:off x="91152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3" name="Google Shape;723;g349ade50409_0_106"/>
          <p:cNvSpPr/>
          <p:nvPr/>
        </p:nvSpPr>
        <p:spPr>
          <a:xfrm>
            <a:off x="1823243"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4" name="Google Shape;724;g349ade50409_0_106"/>
          <p:cNvSpPr/>
          <p:nvPr/>
        </p:nvSpPr>
        <p:spPr>
          <a:xfrm>
            <a:off x="273496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5" name="Google Shape;725;g349ade50409_0_106"/>
          <p:cNvSpPr/>
          <p:nvPr/>
        </p:nvSpPr>
        <p:spPr>
          <a:xfrm>
            <a:off x="3646687"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6" name="Google Shape;726;g349ade50409_0_106"/>
          <p:cNvSpPr/>
          <p:nvPr/>
        </p:nvSpPr>
        <p:spPr>
          <a:xfrm>
            <a:off x="4558408"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7" name="Google Shape;727;g349ade50409_0_106"/>
          <p:cNvSpPr/>
          <p:nvPr/>
        </p:nvSpPr>
        <p:spPr>
          <a:xfrm>
            <a:off x="5470130"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8" name="Google Shape;728;g349ade50409_0_106"/>
          <p:cNvSpPr/>
          <p:nvPr/>
        </p:nvSpPr>
        <p:spPr>
          <a:xfrm>
            <a:off x="6381852"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29" name="Google Shape;729;g349ade50409_0_106"/>
          <p:cNvSpPr/>
          <p:nvPr/>
        </p:nvSpPr>
        <p:spPr>
          <a:xfrm>
            <a:off x="7293574"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30" name="Google Shape;730;g349ade50409_0_106"/>
          <p:cNvSpPr/>
          <p:nvPr/>
        </p:nvSpPr>
        <p:spPr>
          <a:xfrm>
            <a:off x="8205295" y="13232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31" name="Google Shape;731;g349ade50409_0_106"/>
          <p:cNvSpPr txBox="1"/>
          <p:nvPr/>
        </p:nvSpPr>
        <p:spPr>
          <a:xfrm>
            <a:off x="446175" y="224050"/>
            <a:ext cx="8697900" cy="1884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000" b="1" i="0" u="none" strike="noStrike" cap="none">
                <a:solidFill>
                  <a:schemeClr val="lt1"/>
                </a:solidFill>
                <a:latin typeface="Lato"/>
                <a:ea typeface="Lato"/>
                <a:cs typeface="Lato"/>
                <a:sym typeface="Lato"/>
              </a:rPr>
              <a:t>TOKENIZATION - WHY NOW ?</a:t>
            </a:r>
            <a:endParaRPr sz="1200" b="1" i="0" u="none" strike="noStrike" cap="none">
              <a:solidFill>
                <a:schemeClr val="lt1"/>
              </a:solidFill>
              <a:latin typeface="Lato"/>
              <a:ea typeface="Lato"/>
              <a:cs typeface="Lato"/>
              <a:sym typeface="Lato"/>
            </a:endParaRPr>
          </a:p>
        </p:txBody>
      </p:sp>
      <p:sp>
        <p:nvSpPr>
          <p:cNvPr id="732" name="Google Shape;732;g349ade50409_0_106"/>
          <p:cNvSpPr txBox="1"/>
          <p:nvPr/>
        </p:nvSpPr>
        <p:spPr>
          <a:xfrm>
            <a:off x="217575" y="1676400"/>
            <a:ext cx="2517300" cy="1189800"/>
          </a:xfrm>
          <a:prstGeom prst="rect">
            <a:avLst/>
          </a:prstGeom>
          <a:noFill/>
          <a:ln>
            <a:noFill/>
          </a:ln>
        </p:spPr>
        <p:txBody>
          <a:bodyPr spcFirstLastPara="1" wrap="square" lIns="34275" tIns="34275" rIns="34275" bIns="3427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rgbClr val="000000"/>
                </a:solidFill>
                <a:latin typeface="Lato"/>
                <a:ea typeface="Lato"/>
                <a:cs typeface="Lato"/>
                <a:sym typeface="Lato"/>
              </a:rPr>
              <a:t>U.S. regulators, including the SEC and OCC opened the doors for financial institutions to </a:t>
            </a:r>
            <a:r>
              <a:rPr lang="en-US" sz="1300" b="1" i="0" u="none" strike="noStrike" cap="none">
                <a:solidFill>
                  <a:schemeClr val="dk2"/>
                </a:solidFill>
                <a:latin typeface="Lato"/>
                <a:ea typeface="Lato"/>
                <a:cs typeface="Lato"/>
                <a:sym typeface="Lato"/>
              </a:rPr>
              <a:t>hold, manage and trade</a:t>
            </a:r>
            <a:r>
              <a:rPr lang="en-US" sz="1300" b="1" i="0" u="none" strike="noStrike" cap="none">
                <a:solidFill>
                  <a:srgbClr val="000000"/>
                </a:solidFill>
                <a:latin typeface="Lato"/>
                <a:ea typeface="Lato"/>
                <a:cs typeface="Lato"/>
                <a:sym typeface="Lato"/>
              </a:rPr>
              <a:t> tokenized assets and cash.</a:t>
            </a:r>
            <a:endParaRPr sz="1300" b="1" i="0" u="none" strike="noStrike" cap="none">
              <a:solidFill>
                <a:srgbClr val="000000"/>
              </a:solidFill>
              <a:latin typeface="Lato"/>
              <a:ea typeface="Lato"/>
              <a:cs typeface="Lato"/>
              <a:sym typeface="Lato"/>
            </a:endParaRPr>
          </a:p>
        </p:txBody>
      </p:sp>
      <p:pic>
        <p:nvPicPr>
          <p:cNvPr id="733" name="Google Shape;733;g349ade50409_0_106" title="DTCC Post.png"/>
          <p:cNvPicPr preferRelativeResize="0"/>
          <p:nvPr/>
        </p:nvPicPr>
        <p:blipFill rotWithShape="1">
          <a:blip r:embed="rId3">
            <a:alphaModFix/>
          </a:blip>
          <a:srcRect b="34932"/>
          <a:stretch/>
        </p:blipFill>
        <p:spPr>
          <a:xfrm>
            <a:off x="6343375" y="2952900"/>
            <a:ext cx="2450608" cy="1849074"/>
          </a:xfrm>
          <a:prstGeom prst="rect">
            <a:avLst/>
          </a:prstGeom>
          <a:solidFill>
            <a:srgbClr val="C2C2C2"/>
          </a:solidFill>
          <a:ln>
            <a:noFill/>
          </a:ln>
        </p:spPr>
      </p:pic>
      <p:pic>
        <p:nvPicPr>
          <p:cNvPr id="734" name="Google Shape;734;g349ade50409_0_106" title="Screenshot 2025-03-20 at 08.10.36.png"/>
          <p:cNvPicPr preferRelativeResize="0"/>
          <p:nvPr/>
        </p:nvPicPr>
        <p:blipFill rotWithShape="1">
          <a:blip r:embed="rId4">
            <a:alphaModFix/>
          </a:blip>
          <a:srcRect/>
          <a:stretch/>
        </p:blipFill>
        <p:spPr>
          <a:xfrm>
            <a:off x="3466250" y="2934305"/>
            <a:ext cx="1826707" cy="1012876"/>
          </a:xfrm>
          <a:prstGeom prst="rect">
            <a:avLst/>
          </a:prstGeom>
          <a:noFill/>
          <a:ln>
            <a:noFill/>
          </a:ln>
        </p:spPr>
      </p:pic>
      <p:sp>
        <p:nvSpPr>
          <p:cNvPr id="735" name="Google Shape;735;g349ade50409_0_106"/>
          <p:cNvSpPr txBox="1"/>
          <p:nvPr/>
        </p:nvSpPr>
        <p:spPr>
          <a:xfrm>
            <a:off x="3490200" y="4036375"/>
            <a:ext cx="1826700" cy="537000"/>
          </a:xfrm>
          <a:prstGeom prst="rect">
            <a:avLst/>
          </a:prstGeom>
          <a:noFill/>
          <a:ln>
            <a:noFill/>
          </a:ln>
        </p:spPr>
        <p:txBody>
          <a:bodyPr spcFirstLastPara="1" wrap="square" lIns="34275" tIns="34275" rIns="34275" bIns="34275" anchor="t" anchorCtr="0">
            <a:spAutoFit/>
          </a:bodyPr>
          <a:lstStyle/>
          <a:p>
            <a:pPr marL="0" marR="0" lvl="0" indent="0" algn="l" rtl="0">
              <a:lnSpc>
                <a:spcPct val="139958"/>
              </a:lnSpc>
              <a:spcBef>
                <a:spcPts val="0"/>
              </a:spcBef>
              <a:spcAft>
                <a:spcPts val="0"/>
              </a:spcAft>
              <a:buClr>
                <a:srgbClr val="000000"/>
              </a:buClr>
              <a:buSzPts val="1200"/>
              <a:buFont typeface="Arial"/>
              <a:buNone/>
            </a:pPr>
            <a:r>
              <a:rPr lang="en-US" sz="800" b="0" i="0" u="sng" strike="noStrike" cap="none">
                <a:solidFill>
                  <a:srgbClr val="0000FF"/>
                </a:solidFill>
                <a:latin typeface="Lato"/>
                <a:ea typeface="Lato"/>
                <a:cs typeface="Lato"/>
                <a:sym typeface="Lato"/>
                <a:hlinkClick r:id="rId5">
                  <a:extLst>
                    <a:ext uri="{A12FA001-AC4F-418D-AE19-62706E023703}">
                      <ahyp:hlinkClr xmlns:ahyp="http://schemas.microsoft.com/office/drawing/2018/hyperlinkcolor" val="tx"/>
                    </a:ext>
                  </a:extLst>
                </a:hlinkClick>
              </a:rPr>
              <a:t>BlackRock CEO, Larry Fink called for the SEC to rapidly approve the tokenization of all bonds and stocks</a:t>
            </a:r>
            <a:endParaRPr sz="1200" b="0" i="0" u="none" strike="noStrike" cap="none">
              <a:solidFill>
                <a:srgbClr val="000000"/>
              </a:solidFill>
              <a:latin typeface="Lato"/>
              <a:ea typeface="Lato"/>
              <a:cs typeface="Lato"/>
              <a:sym typeface="Lato"/>
            </a:endParaRPr>
          </a:p>
        </p:txBody>
      </p:sp>
      <p:sp>
        <p:nvSpPr>
          <p:cNvPr id="736" name="Google Shape;736;g349ade50409_0_106"/>
          <p:cNvSpPr txBox="1"/>
          <p:nvPr/>
        </p:nvSpPr>
        <p:spPr>
          <a:xfrm>
            <a:off x="3376075" y="1676400"/>
            <a:ext cx="2383800" cy="729600"/>
          </a:xfrm>
          <a:prstGeom prst="rect">
            <a:avLst/>
          </a:prstGeom>
          <a:noFill/>
          <a:ln>
            <a:noFill/>
          </a:ln>
        </p:spPr>
        <p:txBody>
          <a:bodyPr spcFirstLastPara="1" wrap="square" lIns="34275" tIns="34275" rIns="34275" bIns="3427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rgbClr val="000000"/>
                </a:solidFill>
                <a:latin typeface="Lato"/>
                <a:ea typeface="Lato"/>
                <a:cs typeface="Lato"/>
                <a:sym typeface="Lato"/>
              </a:rPr>
              <a:t>A wave of tokenized asset and digital cash offerings is underway,  </a:t>
            </a:r>
            <a:r>
              <a:rPr lang="en-US" sz="1300" b="1" i="0" u="none" strike="noStrike" cap="none">
                <a:solidFill>
                  <a:schemeClr val="dk2"/>
                </a:solidFill>
                <a:latin typeface="Lato"/>
                <a:ea typeface="Lato"/>
                <a:cs typeface="Lato"/>
                <a:sym typeface="Lato"/>
              </a:rPr>
              <a:t>growing rapidly</a:t>
            </a:r>
            <a:r>
              <a:rPr lang="en-US" sz="1300" b="1" i="0" u="none" strike="noStrike" cap="none">
                <a:solidFill>
                  <a:srgbClr val="000000"/>
                </a:solidFill>
                <a:latin typeface="Lato"/>
                <a:ea typeface="Lato"/>
                <a:cs typeface="Lato"/>
                <a:sym typeface="Lato"/>
              </a:rPr>
              <a:t>.</a:t>
            </a:r>
            <a:endParaRPr sz="1300" b="1" i="0" u="none" strike="noStrike" cap="none">
              <a:solidFill>
                <a:srgbClr val="000000"/>
              </a:solidFill>
              <a:latin typeface="Lato"/>
              <a:ea typeface="Lato"/>
              <a:cs typeface="Lato"/>
              <a:sym typeface="Lato"/>
            </a:endParaRPr>
          </a:p>
        </p:txBody>
      </p:sp>
      <p:sp>
        <p:nvSpPr>
          <p:cNvPr id="737" name="Google Shape;737;g349ade50409_0_106"/>
          <p:cNvSpPr txBox="1"/>
          <p:nvPr/>
        </p:nvSpPr>
        <p:spPr>
          <a:xfrm>
            <a:off x="6347875" y="1676400"/>
            <a:ext cx="2592900" cy="1189800"/>
          </a:xfrm>
          <a:prstGeom prst="rect">
            <a:avLst/>
          </a:prstGeom>
          <a:noFill/>
          <a:ln>
            <a:noFill/>
          </a:ln>
        </p:spPr>
        <p:txBody>
          <a:bodyPr spcFirstLastPara="1" wrap="square" lIns="34275" tIns="34275" rIns="34275" bIns="3427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300" b="1" i="0" u="none" strike="noStrike" cap="none">
                <a:solidFill>
                  <a:schemeClr val="dk1"/>
                </a:solidFill>
                <a:latin typeface="Lato"/>
                <a:ea typeface="Lato"/>
                <a:cs typeface="Lato"/>
                <a:sym typeface="Lato"/>
              </a:rPr>
              <a:t>We are working with DTCC on a project  targeted at making </a:t>
            </a:r>
            <a:r>
              <a:rPr lang="en-US" sz="1300" b="1" i="0" u="none" strike="noStrike" cap="none">
                <a:solidFill>
                  <a:schemeClr val="dk2"/>
                </a:solidFill>
                <a:latin typeface="Lato"/>
                <a:ea typeface="Lato"/>
                <a:cs typeface="Lato"/>
                <a:sym typeface="Lato"/>
              </a:rPr>
              <a:t>all assets</a:t>
            </a:r>
            <a:r>
              <a:rPr lang="en-US" sz="1300" b="1" i="0" u="none" strike="noStrike" cap="none">
                <a:solidFill>
                  <a:schemeClr val="dk1"/>
                </a:solidFill>
                <a:latin typeface="Lato"/>
                <a:ea typeface="Lato"/>
                <a:cs typeface="Lato"/>
                <a:sym typeface="Lato"/>
              </a:rPr>
              <a:t>, including all bonds and stocks available in tokenized form for collateral mobility.</a:t>
            </a:r>
            <a:endParaRPr sz="1300" b="1" i="0" u="none" strike="noStrike" cap="none">
              <a:solidFill>
                <a:srgbClr val="000000"/>
              </a:solidFill>
              <a:latin typeface="Lato"/>
              <a:ea typeface="Lato"/>
              <a:cs typeface="Lato"/>
              <a:sym typeface="Lato"/>
            </a:endParaRPr>
          </a:p>
        </p:txBody>
      </p:sp>
      <p:pic>
        <p:nvPicPr>
          <p:cNvPr id="738" name="Google Shape;738;g349ade50409_0_106"/>
          <p:cNvPicPr preferRelativeResize="0"/>
          <p:nvPr/>
        </p:nvPicPr>
        <p:blipFill rotWithShape="1">
          <a:blip r:embed="rId6">
            <a:alphaModFix/>
          </a:blip>
          <a:srcRect/>
          <a:stretch/>
        </p:blipFill>
        <p:spPr>
          <a:xfrm>
            <a:off x="217575" y="3254750"/>
            <a:ext cx="2517299" cy="1339776"/>
          </a:xfrm>
          <a:prstGeom prst="rect">
            <a:avLst/>
          </a:prstGeom>
          <a:noFill/>
          <a:ln>
            <a:noFill/>
          </a:ln>
        </p:spPr>
      </p:pic>
      <p:cxnSp>
        <p:nvCxnSpPr>
          <p:cNvPr id="739" name="Google Shape;739;g349ade50409_0_106"/>
          <p:cNvCxnSpPr/>
          <p:nvPr/>
        </p:nvCxnSpPr>
        <p:spPr>
          <a:xfrm>
            <a:off x="3029375" y="1778950"/>
            <a:ext cx="0" cy="2797500"/>
          </a:xfrm>
          <a:prstGeom prst="straightConnector1">
            <a:avLst/>
          </a:prstGeom>
          <a:noFill/>
          <a:ln w="9525" cap="flat" cmpd="sng">
            <a:solidFill>
              <a:srgbClr val="18A3DE"/>
            </a:solidFill>
            <a:prstDash val="solid"/>
            <a:round/>
            <a:headEnd type="none" w="sm" len="sm"/>
            <a:tailEnd type="none" w="sm" len="sm"/>
          </a:ln>
        </p:spPr>
      </p:cxnSp>
      <p:cxnSp>
        <p:nvCxnSpPr>
          <p:cNvPr id="740" name="Google Shape;740;g349ade50409_0_106"/>
          <p:cNvCxnSpPr/>
          <p:nvPr/>
        </p:nvCxnSpPr>
        <p:spPr>
          <a:xfrm>
            <a:off x="6077375" y="1778950"/>
            <a:ext cx="0" cy="2797500"/>
          </a:xfrm>
          <a:prstGeom prst="straightConnector1">
            <a:avLst/>
          </a:prstGeom>
          <a:noFill/>
          <a:ln w="9525" cap="flat" cmpd="sng">
            <a:solidFill>
              <a:srgbClr val="18A3DE"/>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744"/>
        <p:cNvGrpSpPr/>
        <p:nvPr/>
      </p:nvGrpSpPr>
      <p:grpSpPr>
        <a:xfrm>
          <a:off x="0" y="0"/>
          <a:ext cx="0" cy="0"/>
          <a:chOff x="0" y="0"/>
          <a:chExt cx="0" cy="0"/>
        </a:xfrm>
      </p:grpSpPr>
      <p:sp>
        <p:nvSpPr>
          <p:cNvPr id="745" name="Google Shape;745;g336efd7fe28_0_198"/>
          <p:cNvSpPr/>
          <p:nvPr/>
        </p:nvSpPr>
        <p:spPr>
          <a:xfrm>
            <a:off x="0" y="665100"/>
            <a:ext cx="4495800" cy="4478400"/>
          </a:xfrm>
          <a:prstGeom prst="rect">
            <a:avLst/>
          </a:prstGeom>
          <a:solidFill>
            <a:srgbClr val="C2C2C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46" name="Google Shape;746;g336efd7fe28_0_198"/>
          <p:cNvSpPr/>
          <p:nvPr/>
        </p:nvSpPr>
        <p:spPr>
          <a:xfrm flipH="1">
            <a:off x="-225" y="0"/>
            <a:ext cx="9144000" cy="924900"/>
          </a:xfrm>
          <a:prstGeom prst="rect">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700"/>
              <a:buFont typeface="Calibri"/>
              <a:buNone/>
            </a:pPr>
            <a:endParaRPr sz="700" b="0" i="0" u="none" strike="noStrike" cap="none">
              <a:solidFill>
                <a:srgbClr val="FFFFFF"/>
              </a:solidFill>
              <a:latin typeface="Calibri"/>
              <a:ea typeface="Calibri"/>
              <a:cs typeface="Calibri"/>
              <a:sym typeface="Calibri"/>
            </a:endParaRPr>
          </a:p>
        </p:txBody>
      </p:sp>
      <p:sp>
        <p:nvSpPr>
          <p:cNvPr id="747" name="Google Shape;747;g336efd7fe28_0_198"/>
          <p:cNvSpPr/>
          <p:nvPr/>
        </p:nvSpPr>
        <p:spPr>
          <a:xfrm>
            <a:off x="594750" y="2564100"/>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sp>
        <p:nvSpPr>
          <p:cNvPr id="748" name="Google Shape;748;g336efd7fe28_0_198"/>
          <p:cNvSpPr/>
          <p:nvPr/>
        </p:nvSpPr>
        <p:spPr>
          <a:xfrm>
            <a:off x="1826213" y="2564100"/>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sp>
        <p:nvSpPr>
          <p:cNvPr id="749" name="Google Shape;749;g336efd7fe28_0_198"/>
          <p:cNvSpPr/>
          <p:nvPr/>
        </p:nvSpPr>
        <p:spPr>
          <a:xfrm>
            <a:off x="1826213" y="3213175"/>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sp>
        <p:nvSpPr>
          <p:cNvPr id="750" name="Google Shape;750;g336efd7fe28_0_198"/>
          <p:cNvSpPr/>
          <p:nvPr/>
        </p:nvSpPr>
        <p:spPr>
          <a:xfrm>
            <a:off x="594750" y="3208694"/>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sp>
        <p:nvSpPr>
          <p:cNvPr id="751" name="Google Shape;751;g336efd7fe28_0_198"/>
          <p:cNvSpPr/>
          <p:nvPr/>
        </p:nvSpPr>
        <p:spPr>
          <a:xfrm>
            <a:off x="3057675" y="3213175"/>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cxnSp>
        <p:nvCxnSpPr>
          <p:cNvPr id="752" name="Google Shape;752;g336efd7fe28_0_198"/>
          <p:cNvCxnSpPr>
            <a:stCxn id="747" idx="2"/>
            <a:endCxn id="750" idx="0"/>
          </p:cNvCxnSpPr>
          <p:nvPr/>
        </p:nvCxnSpPr>
        <p:spPr>
          <a:xfrm rot="-5400000" flipH="1">
            <a:off x="803850" y="2980950"/>
            <a:ext cx="455100" cy="600"/>
          </a:xfrm>
          <a:prstGeom prst="bentConnector3">
            <a:avLst>
              <a:gd name="adj1" fmla="val 49988"/>
            </a:avLst>
          </a:prstGeom>
          <a:noFill/>
          <a:ln w="19050" cap="flat" cmpd="sng">
            <a:solidFill>
              <a:srgbClr val="3DBAEF"/>
            </a:solidFill>
            <a:prstDash val="solid"/>
            <a:round/>
            <a:headEnd type="triangle" w="sm" len="sm"/>
            <a:tailEnd type="triangle" w="sm" len="sm"/>
          </a:ln>
        </p:spPr>
      </p:cxnSp>
      <p:cxnSp>
        <p:nvCxnSpPr>
          <p:cNvPr id="753" name="Google Shape;753;g336efd7fe28_0_198"/>
          <p:cNvCxnSpPr>
            <a:stCxn id="747" idx="2"/>
            <a:endCxn id="749" idx="0"/>
          </p:cNvCxnSpPr>
          <p:nvPr/>
        </p:nvCxnSpPr>
        <p:spPr>
          <a:xfrm rot="-5400000" flipH="1">
            <a:off x="1417050" y="2367750"/>
            <a:ext cx="459600" cy="1231500"/>
          </a:xfrm>
          <a:prstGeom prst="bentConnector3">
            <a:avLst>
              <a:gd name="adj1" fmla="val 49986"/>
            </a:avLst>
          </a:prstGeom>
          <a:noFill/>
          <a:ln w="19050" cap="flat" cmpd="sng">
            <a:solidFill>
              <a:srgbClr val="3DBAEF"/>
            </a:solidFill>
            <a:prstDash val="solid"/>
            <a:round/>
            <a:headEnd type="triangle" w="sm" len="sm"/>
            <a:tailEnd type="triangle" w="sm" len="sm"/>
          </a:ln>
        </p:spPr>
      </p:cxnSp>
      <p:cxnSp>
        <p:nvCxnSpPr>
          <p:cNvPr id="754" name="Google Shape;754;g336efd7fe28_0_198"/>
          <p:cNvCxnSpPr>
            <a:stCxn id="747" idx="2"/>
            <a:endCxn id="751" idx="0"/>
          </p:cNvCxnSpPr>
          <p:nvPr/>
        </p:nvCxnSpPr>
        <p:spPr>
          <a:xfrm rot="-5400000" flipH="1">
            <a:off x="2032800" y="1752000"/>
            <a:ext cx="459600" cy="2463000"/>
          </a:xfrm>
          <a:prstGeom prst="bentConnector3">
            <a:avLst>
              <a:gd name="adj1" fmla="val 49986"/>
            </a:avLst>
          </a:prstGeom>
          <a:noFill/>
          <a:ln w="19050" cap="flat" cmpd="sng">
            <a:solidFill>
              <a:srgbClr val="3DBAEF"/>
            </a:solidFill>
            <a:prstDash val="solid"/>
            <a:round/>
            <a:headEnd type="triangle" w="sm" len="sm"/>
            <a:tailEnd type="triangle" w="sm" len="sm"/>
          </a:ln>
        </p:spPr>
      </p:cxnSp>
      <p:cxnSp>
        <p:nvCxnSpPr>
          <p:cNvPr id="755" name="Google Shape;755;g336efd7fe28_0_198"/>
          <p:cNvCxnSpPr>
            <a:stCxn id="748" idx="2"/>
            <a:endCxn id="751" idx="0"/>
          </p:cNvCxnSpPr>
          <p:nvPr/>
        </p:nvCxnSpPr>
        <p:spPr>
          <a:xfrm rot="-5400000" flipH="1">
            <a:off x="2648513" y="2367750"/>
            <a:ext cx="459600" cy="1231500"/>
          </a:xfrm>
          <a:prstGeom prst="bentConnector3">
            <a:avLst>
              <a:gd name="adj1" fmla="val 49986"/>
            </a:avLst>
          </a:prstGeom>
          <a:noFill/>
          <a:ln w="19050" cap="flat" cmpd="sng">
            <a:solidFill>
              <a:srgbClr val="3DBAEF"/>
            </a:solidFill>
            <a:prstDash val="solid"/>
            <a:round/>
            <a:headEnd type="triangle" w="sm" len="sm"/>
            <a:tailEnd type="triangle" w="sm" len="sm"/>
          </a:ln>
        </p:spPr>
      </p:cxnSp>
      <p:sp>
        <p:nvSpPr>
          <p:cNvPr id="756" name="Google Shape;756;g336efd7fe28_0_198"/>
          <p:cNvSpPr/>
          <p:nvPr/>
        </p:nvSpPr>
        <p:spPr>
          <a:xfrm>
            <a:off x="594750" y="16891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Custodians</a:t>
            </a:r>
            <a:endParaRPr sz="1100" b="1" i="0" u="none" strike="noStrike" cap="none">
              <a:solidFill>
                <a:schemeClr val="lt1"/>
              </a:solidFill>
              <a:latin typeface="Lato"/>
              <a:ea typeface="Lato"/>
              <a:cs typeface="Lato"/>
              <a:sym typeface="Lato"/>
            </a:endParaRPr>
          </a:p>
        </p:txBody>
      </p:sp>
      <p:sp>
        <p:nvSpPr>
          <p:cNvPr id="757" name="Google Shape;757;g336efd7fe28_0_198"/>
          <p:cNvSpPr/>
          <p:nvPr/>
        </p:nvSpPr>
        <p:spPr>
          <a:xfrm>
            <a:off x="1826213" y="16891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a:solidFill>
                  <a:schemeClr val="lt1"/>
                </a:solidFill>
                <a:latin typeface="Lato"/>
                <a:ea typeface="Lato"/>
                <a:cs typeface="Lato"/>
                <a:sym typeface="Lato"/>
              </a:rPr>
              <a:t>Investor</a:t>
            </a:r>
            <a:endParaRPr sz="1100" b="1">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100"/>
              <a:buFont typeface="Arial"/>
              <a:buNone/>
            </a:pPr>
            <a:r>
              <a:rPr lang="en-US" sz="1100" b="1">
                <a:solidFill>
                  <a:schemeClr val="lt1"/>
                </a:solidFill>
                <a:latin typeface="Lato"/>
                <a:ea typeface="Lato"/>
                <a:cs typeface="Lato"/>
                <a:sym typeface="Lato"/>
              </a:rPr>
              <a:t>Platforms</a:t>
            </a:r>
            <a:endParaRPr sz="1100" b="1">
              <a:solidFill>
                <a:schemeClr val="lt1"/>
              </a:solidFill>
              <a:latin typeface="Lato"/>
              <a:ea typeface="Lato"/>
              <a:cs typeface="Lato"/>
              <a:sym typeface="Lato"/>
            </a:endParaRPr>
          </a:p>
        </p:txBody>
      </p:sp>
      <p:sp>
        <p:nvSpPr>
          <p:cNvPr id="758" name="Google Shape;758;g336efd7fe28_0_198"/>
          <p:cNvSpPr/>
          <p:nvPr/>
        </p:nvSpPr>
        <p:spPr>
          <a:xfrm>
            <a:off x="1826213" y="35179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a:solidFill>
                  <a:schemeClr val="lt1"/>
                </a:solidFill>
                <a:latin typeface="Lato"/>
                <a:ea typeface="Lato"/>
                <a:cs typeface="Lato"/>
                <a:sym typeface="Lato"/>
              </a:rPr>
              <a:t>Tokenization</a:t>
            </a:r>
            <a:endParaRPr sz="1000" b="1" i="0" u="none" strike="noStrike" cap="none">
              <a:solidFill>
                <a:schemeClr val="lt1"/>
              </a:solidFill>
              <a:latin typeface="Lato"/>
              <a:ea typeface="Lato"/>
              <a:cs typeface="Lato"/>
              <a:sym typeface="Lato"/>
            </a:endParaRPr>
          </a:p>
        </p:txBody>
      </p:sp>
      <p:sp>
        <p:nvSpPr>
          <p:cNvPr id="759" name="Google Shape;759;g336efd7fe28_0_198"/>
          <p:cNvSpPr/>
          <p:nvPr/>
        </p:nvSpPr>
        <p:spPr>
          <a:xfrm>
            <a:off x="594750" y="35179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1000" b="1">
                <a:solidFill>
                  <a:schemeClr val="lt1"/>
                </a:solidFill>
                <a:latin typeface="Lato"/>
                <a:ea typeface="Lato"/>
                <a:cs typeface="Lato"/>
                <a:sym typeface="Lato"/>
              </a:rPr>
              <a:t>Payment</a:t>
            </a:r>
            <a:endParaRPr sz="1000" b="1" i="0" u="none" strike="noStrike" cap="none">
              <a:solidFill>
                <a:schemeClr val="lt1"/>
              </a:solidFill>
              <a:latin typeface="Lato"/>
              <a:ea typeface="Lato"/>
              <a:cs typeface="Lato"/>
              <a:sym typeface="Lato"/>
            </a:endParaRPr>
          </a:p>
        </p:txBody>
      </p:sp>
      <p:sp>
        <p:nvSpPr>
          <p:cNvPr id="760" name="Google Shape;760;g336efd7fe28_0_198"/>
          <p:cNvSpPr/>
          <p:nvPr/>
        </p:nvSpPr>
        <p:spPr>
          <a:xfrm>
            <a:off x="3057675" y="35179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100" b="1" i="0" u="none" strike="noStrike" cap="none">
                <a:solidFill>
                  <a:schemeClr val="lt1"/>
                </a:solidFill>
                <a:latin typeface="Lato"/>
                <a:ea typeface="Lato"/>
                <a:cs typeface="Lato"/>
                <a:sym typeface="Lato"/>
              </a:rPr>
              <a:t>Market</a:t>
            </a:r>
            <a:endParaRPr sz="11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000"/>
              <a:buFont typeface="Arial"/>
              <a:buNone/>
            </a:pPr>
            <a:r>
              <a:rPr lang="en-US" sz="1100" b="1" i="0" u="none" strike="noStrike" cap="none">
                <a:solidFill>
                  <a:schemeClr val="lt1"/>
                </a:solidFill>
                <a:latin typeface="Lato"/>
                <a:ea typeface="Lato"/>
                <a:cs typeface="Lato"/>
                <a:sym typeface="Lato"/>
              </a:rPr>
              <a:t>Infra</a:t>
            </a:r>
            <a:endParaRPr sz="1100" b="1" i="0" u="none" strike="noStrike" cap="none">
              <a:solidFill>
                <a:schemeClr val="lt1"/>
              </a:solidFill>
              <a:latin typeface="Lato"/>
              <a:ea typeface="Lato"/>
              <a:cs typeface="Lato"/>
              <a:sym typeface="Lato"/>
            </a:endParaRPr>
          </a:p>
        </p:txBody>
      </p:sp>
      <p:cxnSp>
        <p:nvCxnSpPr>
          <p:cNvPr id="761" name="Google Shape;761;g336efd7fe28_0_198"/>
          <p:cNvCxnSpPr>
            <a:stCxn id="757" idx="2"/>
            <a:endCxn id="748" idx="0"/>
          </p:cNvCxnSpPr>
          <p:nvPr/>
        </p:nvCxnSpPr>
        <p:spPr>
          <a:xfrm rot="-5400000" flipH="1">
            <a:off x="2205263" y="2506075"/>
            <a:ext cx="115200" cy="600"/>
          </a:xfrm>
          <a:prstGeom prst="bentConnector3">
            <a:avLst>
              <a:gd name="adj1" fmla="val 50054"/>
            </a:avLst>
          </a:prstGeom>
          <a:noFill/>
          <a:ln w="28575" cap="flat" cmpd="sng">
            <a:solidFill>
              <a:srgbClr val="77D6F7"/>
            </a:solidFill>
            <a:prstDash val="solid"/>
            <a:round/>
            <a:headEnd type="none" w="sm" len="sm"/>
            <a:tailEnd type="none" w="sm" len="sm"/>
          </a:ln>
        </p:spPr>
      </p:cxnSp>
      <p:cxnSp>
        <p:nvCxnSpPr>
          <p:cNvPr id="762" name="Google Shape;762;g336efd7fe28_0_198"/>
          <p:cNvCxnSpPr>
            <a:stCxn id="756" idx="2"/>
            <a:endCxn id="747" idx="0"/>
          </p:cNvCxnSpPr>
          <p:nvPr/>
        </p:nvCxnSpPr>
        <p:spPr>
          <a:xfrm rot="-5400000" flipH="1">
            <a:off x="973800" y="2506075"/>
            <a:ext cx="115200" cy="600"/>
          </a:xfrm>
          <a:prstGeom prst="bentConnector3">
            <a:avLst>
              <a:gd name="adj1" fmla="val 50054"/>
            </a:avLst>
          </a:prstGeom>
          <a:noFill/>
          <a:ln w="28575" cap="flat" cmpd="sng">
            <a:solidFill>
              <a:srgbClr val="77D6F7"/>
            </a:solidFill>
            <a:prstDash val="solid"/>
            <a:round/>
            <a:headEnd type="none" w="sm" len="sm"/>
            <a:tailEnd type="none" w="sm" len="sm"/>
          </a:ln>
        </p:spPr>
      </p:cxnSp>
      <p:cxnSp>
        <p:nvCxnSpPr>
          <p:cNvPr id="763" name="Google Shape;763;g336efd7fe28_0_198"/>
          <p:cNvCxnSpPr>
            <a:stCxn id="751" idx="2"/>
            <a:endCxn id="760" idx="0"/>
          </p:cNvCxnSpPr>
          <p:nvPr/>
        </p:nvCxnSpPr>
        <p:spPr>
          <a:xfrm rot="-5400000" flipH="1">
            <a:off x="3436725" y="3460075"/>
            <a:ext cx="115200" cy="600"/>
          </a:xfrm>
          <a:prstGeom prst="bentConnector3">
            <a:avLst>
              <a:gd name="adj1" fmla="val 50000"/>
            </a:avLst>
          </a:prstGeom>
          <a:noFill/>
          <a:ln w="28575" cap="flat" cmpd="sng">
            <a:solidFill>
              <a:srgbClr val="3DBAF0"/>
            </a:solidFill>
            <a:prstDash val="solid"/>
            <a:round/>
            <a:headEnd type="none" w="sm" len="sm"/>
            <a:tailEnd type="none" w="sm" len="sm"/>
          </a:ln>
        </p:spPr>
      </p:cxnSp>
      <p:cxnSp>
        <p:nvCxnSpPr>
          <p:cNvPr id="764" name="Google Shape;764;g336efd7fe28_0_198"/>
          <p:cNvCxnSpPr>
            <a:stCxn id="749" idx="2"/>
            <a:endCxn id="758" idx="0"/>
          </p:cNvCxnSpPr>
          <p:nvPr/>
        </p:nvCxnSpPr>
        <p:spPr>
          <a:xfrm rot="-5400000" flipH="1">
            <a:off x="2205263" y="3460075"/>
            <a:ext cx="115200" cy="600"/>
          </a:xfrm>
          <a:prstGeom prst="bentConnector3">
            <a:avLst>
              <a:gd name="adj1" fmla="val 50000"/>
            </a:avLst>
          </a:prstGeom>
          <a:noFill/>
          <a:ln w="28575" cap="flat" cmpd="sng">
            <a:solidFill>
              <a:srgbClr val="77D6F7"/>
            </a:solidFill>
            <a:prstDash val="solid"/>
            <a:round/>
            <a:headEnd type="none" w="sm" len="sm"/>
            <a:tailEnd type="none" w="sm" len="sm"/>
          </a:ln>
        </p:spPr>
      </p:cxnSp>
      <p:cxnSp>
        <p:nvCxnSpPr>
          <p:cNvPr id="765" name="Google Shape;765;g336efd7fe28_0_198"/>
          <p:cNvCxnSpPr>
            <a:stCxn id="750" idx="2"/>
            <a:endCxn id="759" idx="0"/>
          </p:cNvCxnSpPr>
          <p:nvPr/>
        </p:nvCxnSpPr>
        <p:spPr>
          <a:xfrm rot="-5400000" flipH="1">
            <a:off x="971550" y="3457844"/>
            <a:ext cx="119700" cy="600"/>
          </a:xfrm>
          <a:prstGeom prst="bentConnector3">
            <a:avLst>
              <a:gd name="adj1" fmla="val 49992"/>
            </a:avLst>
          </a:prstGeom>
          <a:noFill/>
          <a:ln w="28575" cap="flat" cmpd="sng">
            <a:solidFill>
              <a:srgbClr val="77D6F7"/>
            </a:solidFill>
            <a:prstDash val="solid"/>
            <a:round/>
            <a:headEnd type="none" w="sm" len="sm"/>
            <a:tailEnd type="none" w="sm" len="sm"/>
          </a:ln>
        </p:spPr>
      </p:cxnSp>
      <p:sp>
        <p:nvSpPr>
          <p:cNvPr id="766" name="Google Shape;766;g336efd7fe28_0_198"/>
          <p:cNvSpPr/>
          <p:nvPr/>
        </p:nvSpPr>
        <p:spPr>
          <a:xfrm>
            <a:off x="3057675" y="16891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Collateral</a:t>
            </a:r>
            <a:endParaRPr sz="11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&amp; Lending</a:t>
            </a:r>
            <a:endParaRPr sz="1100" b="1" i="0" u="none" strike="noStrike" cap="none">
              <a:solidFill>
                <a:schemeClr val="lt1"/>
              </a:solidFill>
              <a:latin typeface="Lato"/>
              <a:ea typeface="Lato"/>
              <a:cs typeface="Lato"/>
              <a:sym typeface="Lato"/>
            </a:endParaRPr>
          </a:p>
        </p:txBody>
      </p:sp>
      <p:sp>
        <p:nvSpPr>
          <p:cNvPr id="767" name="Google Shape;767;g336efd7fe28_0_198"/>
          <p:cNvSpPr/>
          <p:nvPr/>
        </p:nvSpPr>
        <p:spPr>
          <a:xfrm>
            <a:off x="3057675" y="2564100"/>
            <a:ext cx="872700" cy="189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       Router</a:t>
            </a:r>
            <a:endParaRPr sz="900" b="1" i="0" u="none" strike="noStrike" cap="none">
              <a:solidFill>
                <a:schemeClr val="dk1"/>
              </a:solidFill>
              <a:latin typeface="Lato"/>
              <a:ea typeface="Lato"/>
              <a:cs typeface="Lato"/>
              <a:sym typeface="Lato"/>
            </a:endParaRPr>
          </a:p>
        </p:txBody>
      </p:sp>
      <p:cxnSp>
        <p:nvCxnSpPr>
          <p:cNvPr id="768" name="Google Shape;768;g336efd7fe28_0_198"/>
          <p:cNvCxnSpPr>
            <a:stCxn id="767" idx="2"/>
            <a:endCxn id="751" idx="0"/>
          </p:cNvCxnSpPr>
          <p:nvPr/>
        </p:nvCxnSpPr>
        <p:spPr>
          <a:xfrm rot="-5400000" flipH="1">
            <a:off x="3264525" y="2983200"/>
            <a:ext cx="459600" cy="600"/>
          </a:xfrm>
          <a:prstGeom prst="bentConnector3">
            <a:avLst>
              <a:gd name="adj1" fmla="val 49986"/>
            </a:avLst>
          </a:prstGeom>
          <a:noFill/>
          <a:ln w="19050" cap="flat" cmpd="sng">
            <a:solidFill>
              <a:srgbClr val="3DBAEF"/>
            </a:solidFill>
            <a:prstDash val="solid"/>
            <a:round/>
            <a:headEnd type="triangle" w="sm" len="sm"/>
            <a:tailEnd type="triangle" w="sm" len="sm"/>
          </a:ln>
        </p:spPr>
      </p:cxnSp>
      <p:cxnSp>
        <p:nvCxnSpPr>
          <p:cNvPr id="769" name="Google Shape;769;g336efd7fe28_0_198"/>
          <p:cNvCxnSpPr>
            <a:stCxn id="766" idx="2"/>
            <a:endCxn id="767" idx="0"/>
          </p:cNvCxnSpPr>
          <p:nvPr/>
        </p:nvCxnSpPr>
        <p:spPr>
          <a:xfrm rot="-5400000" flipH="1">
            <a:off x="3436725" y="2506075"/>
            <a:ext cx="115200" cy="600"/>
          </a:xfrm>
          <a:prstGeom prst="bentConnector3">
            <a:avLst>
              <a:gd name="adj1" fmla="val 50054"/>
            </a:avLst>
          </a:prstGeom>
          <a:noFill/>
          <a:ln w="28575" cap="flat" cmpd="sng">
            <a:solidFill>
              <a:srgbClr val="77D6F7"/>
            </a:solidFill>
            <a:prstDash val="solid"/>
            <a:round/>
            <a:headEnd type="none" w="sm" len="sm"/>
            <a:tailEnd type="none" w="sm" len="sm"/>
          </a:ln>
        </p:spPr>
      </p:cxnSp>
      <p:sp>
        <p:nvSpPr>
          <p:cNvPr id="770" name="Google Shape;770;g336efd7fe28_0_198"/>
          <p:cNvSpPr/>
          <p:nvPr/>
        </p:nvSpPr>
        <p:spPr>
          <a:xfrm>
            <a:off x="2338775" y="4493575"/>
            <a:ext cx="1607100" cy="393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Private Blockchains</a:t>
            </a:r>
            <a:endParaRPr sz="1100" b="1" i="0" u="none" strike="noStrike" cap="none">
              <a:solidFill>
                <a:srgbClr val="FFFFFF"/>
              </a:solidFill>
              <a:latin typeface="Lato"/>
              <a:ea typeface="Lato"/>
              <a:cs typeface="Lato"/>
              <a:sym typeface="Lato"/>
            </a:endParaRPr>
          </a:p>
        </p:txBody>
      </p:sp>
      <p:sp>
        <p:nvSpPr>
          <p:cNvPr id="771" name="Google Shape;771;g336efd7fe28_0_198"/>
          <p:cNvSpPr/>
          <p:nvPr/>
        </p:nvSpPr>
        <p:spPr>
          <a:xfrm>
            <a:off x="586175" y="4493575"/>
            <a:ext cx="1607100" cy="393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Lato"/>
                <a:ea typeface="Lato"/>
                <a:cs typeface="Lato"/>
                <a:sym typeface="Lato"/>
              </a:rPr>
              <a:t>Public Blockchains</a:t>
            </a:r>
            <a:endParaRPr sz="1100" b="1" i="0" u="none" strike="noStrike" cap="none">
              <a:solidFill>
                <a:srgbClr val="FFFFFF"/>
              </a:solidFill>
              <a:latin typeface="Lato"/>
              <a:ea typeface="Lato"/>
              <a:cs typeface="Lato"/>
              <a:sym typeface="Lato"/>
            </a:endParaRPr>
          </a:p>
        </p:txBody>
      </p:sp>
      <p:cxnSp>
        <p:nvCxnSpPr>
          <p:cNvPr id="772" name="Google Shape;772;g336efd7fe28_0_198"/>
          <p:cNvCxnSpPr>
            <a:stCxn id="771" idx="0"/>
            <a:endCxn id="758" idx="2"/>
          </p:cNvCxnSpPr>
          <p:nvPr/>
        </p:nvCxnSpPr>
        <p:spPr>
          <a:xfrm rot="-5400000">
            <a:off x="1718075" y="3949225"/>
            <a:ext cx="216000" cy="872700"/>
          </a:xfrm>
          <a:prstGeom prst="bentConnector3">
            <a:avLst>
              <a:gd name="adj1" fmla="val 50000"/>
            </a:avLst>
          </a:prstGeom>
          <a:noFill/>
          <a:ln w="19050" cap="flat" cmpd="sng">
            <a:solidFill>
              <a:srgbClr val="3DBAEF"/>
            </a:solidFill>
            <a:prstDash val="solid"/>
            <a:round/>
            <a:headEnd type="triangle" w="sm" len="sm"/>
            <a:tailEnd type="triangle" w="sm" len="sm"/>
          </a:ln>
        </p:spPr>
      </p:cxnSp>
      <p:cxnSp>
        <p:nvCxnSpPr>
          <p:cNvPr id="773" name="Google Shape;773;g336efd7fe28_0_198"/>
          <p:cNvCxnSpPr>
            <a:stCxn id="770" idx="0"/>
            <a:endCxn id="758" idx="2"/>
          </p:cNvCxnSpPr>
          <p:nvPr/>
        </p:nvCxnSpPr>
        <p:spPr>
          <a:xfrm rot="5400000" flipH="1">
            <a:off x="2594375" y="3945625"/>
            <a:ext cx="216000" cy="879900"/>
          </a:xfrm>
          <a:prstGeom prst="bentConnector3">
            <a:avLst>
              <a:gd name="adj1" fmla="val 50000"/>
            </a:avLst>
          </a:prstGeom>
          <a:noFill/>
          <a:ln w="19050" cap="flat" cmpd="sng">
            <a:solidFill>
              <a:srgbClr val="3DBAEF"/>
            </a:solidFill>
            <a:prstDash val="solid"/>
            <a:round/>
            <a:headEnd type="triangle" w="sm" len="sm"/>
            <a:tailEnd type="triangle" w="sm" len="sm"/>
          </a:ln>
        </p:spPr>
      </p:cxnSp>
      <p:cxnSp>
        <p:nvCxnSpPr>
          <p:cNvPr id="774" name="Google Shape;774;g336efd7fe28_0_198"/>
          <p:cNvCxnSpPr>
            <a:stCxn id="760" idx="2"/>
            <a:endCxn id="770" idx="0"/>
          </p:cNvCxnSpPr>
          <p:nvPr/>
        </p:nvCxnSpPr>
        <p:spPr>
          <a:xfrm rot="5400000">
            <a:off x="3210225" y="4209775"/>
            <a:ext cx="216000" cy="351600"/>
          </a:xfrm>
          <a:prstGeom prst="bentConnector3">
            <a:avLst>
              <a:gd name="adj1" fmla="val 50000"/>
            </a:avLst>
          </a:prstGeom>
          <a:noFill/>
          <a:ln w="19050" cap="flat" cmpd="sng">
            <a:solidFill>
              <a:srgbClr val="3DBAEF"/>
            </a:solidFill>
            <a:prstDash val="solid"/>
            <a:round/>
            <a:headEnd type="triangle" w="sm" len="sm"/>
            <a:tailEnd type="triangle" w="sm" len="sm"/>
          </a:ln>
        </p:spPr>
      </p:cxnSp>
      <p:cxnSp>
        <p:nvCxnSpPr>
          <p:cNvPr id="775" name="Google Shape;775;g336efd7fe28_0_198"/>
          <p:cNvCxnSpPr>
            <a:stCxn id="759" idx="2"/>
            <a:endCxn id="771" idx="0"/>
          </p:cNvCxnSpPr>
          <p:nvPr/>
        </p:nvCxnSpPr>
        <p:spPr>
          <a:xfrm rot="-5400000" flipH="1">
            <a:off x="1102350" y="4206325"/>
            <a:ext cx="216000" cy="358500"/>
          </a:xfrm>
          <a:prstGeom prst="bentConnector3">
            <a:avLst>
              <a:gd name="adj1" fmla="val 50000"/>
            </a:avLst>
          </a:prstGeom>
          <a:noFill/>
          <a:ln w="19050" cap="flat" cmpd="sng">
            <a:solidFill>
              <a:srgbClr val="3DBAEF"/>
            </a:solidFill>
            <a:prstDash val="solid"/>
            <a:round/>
            <a:headEnd type="triangle" w="sm" len="sm"/>
            <a:tailEnd type="triangle" w="sm" len="sm"/>
          </a:ln>
        </p:spPr>
      </p:cxnSp>
      <p:sp>
        <p:nvSpPr>
          <p:cNvPr id="776" name="Google Shape;776;g336efd7fe28_0_198"/>
          <p:cNvSpPr/>
          <p:nvPr/>
        </p:nvSpPr>
        <p:spPr>
          <a:xfrm>
            <a:off x="586179" y="2477291"/>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77" name="Google Shape;777;g336efd7fe28_0_198"/>
          <p:cNvSpPr/>
          <p:nvPr/>
        </p:nvSpPr>
        <p:spPr>
          <a:xfrm>
            <a:off x="1805379" y="2477291"/>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78" name="Google Shape;778;g336efd7fe28_0_198"/>
          <p:cNvSpPr/>
          <p:nvPr/>
        </p:nvSpPr>
        <p:spPr>
          <a:xfrm>
            <a:off x="3024579" y="2477291"/>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79" name="Google Shape;779;g336efd7fe28_0_198"/>
          <p:cNvSpPr/>
          <p:nvPr/>
        </p:nvSpPr>
        <p:spPr>
          <a:xfrm>
            <a:off x="3024579" y="3126366"/>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80" name="Google Shape;780;g336efd7fe28_0_198"/>
          <p:cNvSpPr/>
          <p:nvPr/>
        </p:nvSpPr>
        <p:spPr>
          <a:xfrm>
            <a:off x="1805379" y="3126366"/>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81" name="Google Shape;781;g336efd7fe28_0_198"/>
          <p:cNvSpPr/>
          <p:nvPr/>
        </p:nvSpPr>
        <p:spPr>
          <a:xfrm>
            <a:off x="586179" y="3126366"/>
            <a:ext cx="356361" cy="363214"/>
          </a:xfrm>
          <a:custGeom>
            <a:avLst/>
            <a:gdLst/>
            <a:ahLst/>
            <a:cxnLst/>
            <a:rect l="l" t="t" r="r" b="b"/>
            <a:pathLst>
              <a:path w="2741239" h="2741239" extrusionOk="0">
                <a:moveTo>
                  <a:pt x="0" y="0"/>
                </a:moveTo>
                <a:lnTo>
                  <a:pt x="2741239" y="0"/>
                </a:lnTo>
                <a:lnTo>
                  <a:pt x="2741239" y="2741238"/>
                </a:lnTo>
                <a:lnTo>
                  <a:pt x="0" y="2741238"/>
                </a:lnTo>
                <a:lnTo>
                  <a:pt x="0" y="0"/>
                </a:lnTo>
                <a:close/>
              </a:path>
            </a:pathLst>
          </a:custGeom>
          <a:blipFill rotWithShape="1">
            <a:blip r:embed="rId3">
              <a:alphaModFix/>
            </a:blip>
            <a:stretch>
              <a:fillRect/>
            </a:stretch>
          </a:blipFill>
          <a:ln>
            <a:noFill/>
          </a:ln>
        </p:spPr>
        <p:txBody>
          <a:bodyPr/>
          <a:lstStyle/>
          <a:p>
            <a:endParaRPr lang="en-US"/>
          </a:p>
        </p:txBody>
      </p:sp>
      <p:sp>
        <p:nvSpPr>
          <p:cNvPr id="782" name="Google Shape;782;g336efd7fe28_0_198"/>
          <p:cNvSpPr/>
          <p:nvPr/>
        </p:nvSpPr>
        <p:spPr>
          <a:xfrm>
            <a:off x="-200" y="8660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3" name="Google Shape;783;g336efd7fe28_0_198"/>
          <p:cNvSpPr/>
          <p:nvPr/>
        </p:nvSpPr>
        <p:spPr>
          <a:xfrm>
            <a:off x="911522" y="866050"/>
            <a:ext cx="938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4" name="Google Shape;784;g336efd7fe28_0_198"/>
          <p:cNvSpPr/>
          <p:nvPr/>
        </p:nvSpPr>
        <p:spPr>
          <a:xfrm>
            <a:off x="2734965"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5" name="Google Shape;785;g336efd7fe28_0_198"/>
          <p:cNvSpPr/>
          <p:nvPr/>
        </p:nvSpPr>
        <p:spPr>
          <a:xfrm>
            <a:off x="3646687"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6" name="Google Shape;786;g336efd7fe28_0_198"/>
          <p:cNvSpPr/>
          <p:nvPr/>
        </p:nvSpPr>
        <p:spPr>
          <a:xfrm>
            <a:off x="4558408"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7" name="Google Shape;787;g336efd7fe28_0_198"/>
          <p:cNvSpPr/>
          <p:nvPr/>
        </p:nvSpPr>
        <p:spPr>
          <a:xfrm>
            <a:off x="5470130"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8" name="Google Shape;788;g336efd7fe28_0_198"/>
          <p:cNvSpPr/>
          <p:nvPr/>
        </p:nvSpPr>
        <p:spPr>
          <a:xfrm>
            <a:off x="6381852"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89" name="Google Shape;789;g336efd7fe28_0_198"/>
          <p:cNvSpPr/>
          <p:nvPr/>
        </p:nvSpPr>
        <p:spPr>
          <a:xfrm>
            <a:off x="7293574"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90" name="Google Shape;790;g336efd7fe28_0_198"/>
          <p:cNvSpPr/>
          <p:nvPr/>
        </p:nvSpPr>
        <p:spPr>
          <a:xfrm>
            <a:off x="8205295" y="866050"/>
            <a:ext cx="938400" cy="92700"/>
          </a:xfrm>
          <a:prstGeom prst="rect">
            <a:avLst/>
          </a:prstGeom>
          <a:solidFill>
            <a:srgbClr val="005393"/>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91" name="Google Shape;791;g336efd7fe28_0_198"/>
          <p:cNvSpPr/>
          <p:nvPr/>
        </p:nvSpPr>
        <p:spPr>
          <a:xfrm>
            <a:off x="5343675" y="26797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Blockchain X</a:t>
            </a:r>
            <a:endParaRPr sz="1100" b="1" i="0" u="none" strike="noStrike" cap="none">
              <a:solidFill>
                <a:schemeClr val="lt1"/>
              </a:solidFill>
              <a:latin typeface="Lato"/>
              <a:ea typeface="Lato"/>
              <a:cs typeface="Lato"/>
              <a:sym typeface="Lato"/>
            </a:endParaRPr>
          </a:p>
        </p:txBody>
      </p:sp>
      <p:sp>
        <p:nvSpPr>
          <p:cNvPr id="792" name="Google Shape;792;g336efd7fe28_0_198"/>
          <p:cNvSpPr/>
          <p:nvPr/>
        </p:nvSpPr>
        <p:spPr>
          <a:xfrm>
            <a:off x="7782075" y="2679775"/>
            <a:ext cx="872700" cy="759600"/>
          </a:xfrm>
          <a:prstGeom prst="roundRect">
            <a:avLst>
              <a:gd name="adj" fmla="val 16667"/>
            </a:avLst>
          </a:prstGeom>
          <a:solidFill>
            <a:srgbClr val="01264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Blockchain</a:t>
            </a:r>
            <a:endParaRPr sz="1100" b="1"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Lato"/>
                <a:ea typeface="Lato"/>
                <a:cs typeface="Lato"/>
                <a:sym typeface="Lato"/>
              </a:rPr>
              <a:t>Y</a:t>
            </a:r>
            <a:endParaRPr sz="1100" b="1" i="0" u="none" strike="noStrike" cap="none">
              <a:solidFill>
                <a:schemeClr val="lt1"/>
              </a:solidFill>
              <a:latin typeface="Lato"/>
              <a:ea typeface="Lato"/>
              <a:cs typeface="Lato"/>
              <a:sym typeface="Lato"/>
            </a:endParaRPr>
          </a:p>
        </p:txBody>
      </p:sp>
      <p:sp>
        <p:nvSpPr>
          <p:cNvPr id="793" name="Google Shape;793;g336efd7fe28_0_198"/>
          <p:cNvSpPr/>
          <p:nvPr/>
        </p:nvSpPr>
        <p:spPr>
          <a:xfrm>
            <a:off x="6562875" y="2862775"/>
            <a:ext cx="872700" cy="393600"/>
          </a:xfrm>
          <a:prstGeom prst="roundRect">
            <a:avLst>
              <a:gd name="adj" fmla="val 16667"/>
            </a:avLst>
          </a:prstGeom>
          <a:solidFill>
            <a:schemeClr val="lt1"/>
          </a:solidFill>
          <a:ln w="19050" cap="flat" cmpd="sng">
            <a:solidFill>
              <a:srgbClr val="C2C2C2"/>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Intermediary</a:t>
            </a:r>
            <a:endParaRPr sz="900" b="1"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Lato"/>
                <a:ea typeface="Lato"/>
                <a:cs typeface="Lato"/>
                <a:sym typeface="Lato"/>
              </a:rPr>
              <a:t>Networks</a:t>
            </a:r>
            <a:endParaRPr sz="900" b="1" i="0" u="none" strike="noStrike" cap="none">
              <a:solidFill>
                <a:schemeClr val="dk1"/>
              </a:solidFill>
              <a:latin typeface="Lato"/>
              <a:ea typeface="Lato"/>
              <a:cs typeface="Lato"/>
              <a:sym typeface="Lato"/>
            </a:endParaRPr>
          </a:p>
        </p:txBody>
      </p:sp>
      <p:cxnSp>
        <p:nvCxnSpPr>
          <p:cNvPr id="794" name="Google Shape;794;g336efd7fe28_0_198"/>
          <p:cNvCxnSpPr>
            <a:stCxn id="791" idx="3"/>
            <a:endCxn id="793" idx="1"/>
          </p:cNvCxnSpPr>
          <p:nvPr/>
        </p:nvCxnSpPr>
        <p:spPr>
          <a:xfrm>
            <a:off x="6216375" y="3059575"/>
            <a:ext cx="346500" cy="600"/>
          </a:xfrm>
          <a:prstGeom prst="bentConnector3">
            <a:avLst>
              <a:gd name="adj1" fmla="val 50000"/>
            </a:avLst>
          </a:prstGeom>
          <a:noFill/>
          <a:ln w="19050" cap="flat" cmpd="sng">
            <a:solidFill>
              <a:srgbClr val="3DBAEF"/>
            </a:solidFill>
            <a:prstDash val="solid"/>
            <a:round/>
            <a:headEnd type="triangle" w="sm" len="sm"/>
            <a:tailEnd type="none" w="sm" len="sm"/>
          </a:ln>
        </p:spPr>
      </p:cxnSp>
      <p:cxnSp>
        <p:nvCxnSpPr>
          <p:cNvPr id="795" name="Google Shape;795;g336efd7fe28_0_198"/>
          <p:cNvCxnSpPr>
            <a:stCxn id="793" idx="3"/>
            <a:endCxn id="792" idx="1"/>
          </p:cNvCxnSpPr>
          <p:nvPr/>
        </p:nvCxnSpPr>
        <p:spPr>
          <a:xfrm>
            <a:off x="7435575" y="3059575"/>
            <a:ext cx="346500" cy="600"/>
          </a:xfrm>
          <a:prstGeom prst="bentConnector3">
            <a:avLst>
              <a:gd name="adj1" fmla="val 50000"/>
            </a:avLst>
          </a:prstGeom>
          <a:noFill/>
          <a:ln w="19050" cap="flat" cmpd="sng">
            <a:solidFill>
              <a:srgbClr val="3DBAEF"/>
            </a:solidFill>
            <a:prstDash val="solid"/>
            <a:round/>
            <a:headEnd type="none" w="sm" len="sm"/>
            <a:tailEnd type="triangle" w="sm" len="sm"/>
          </a:ln>
        </p:spPr>
      </p:cxnSp>
      <p:sp>
        <p:nvSpPr>
          <p:cNvPr id="796" name="Google Shape;796;g336efd7fe28_0_198"/>
          <p:cNvSpPr/>
          <p:nvPr/>
        </p:nvSpPr>
        <p:spPr>
          <a:xfrm>
            <a:off x="1823274" y="866050"/>
            <a:ext cx="2672400" cy="927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97" name="Google Shape;797;g336efd7fe28_0_198"/>
          <p:cNvSpPr txBox="1"/>
          <p:nvPr/>
        </p:nvSpPr>
        <p:spPr>
          <a:xfrm>
            <a:off x="407550" y="296950"/>
            <a:ext cx="8220600" cy="3117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800" b="0" i="0" u="none" strike="noStrike" cap="none">
                <a:solidFill>
                  <a:schemeClr val="lt1"/>
                </a:solidFill>
                <a:latin typeface="Lato"/>
                <a:ea typeface="Lato"/>
                <a:cs typeface="Lato"/>
                <a:sym typeface="Lato"/>
              </a:rPr>
              <a:t>What is </a:t>
            </a:r>
            <a:r>
              <a:rPr lang="en-US" sz="1800">
                <a:solidFill>
                  <a:schemeClr val="lt1"/>
                </a:solidFill>
                <a:latin typeface="Lato"/>
                <a:ea typeface="Lato"/>
                <a:cs typeface="Lato"/>
                <a:sym typeface="Lato"/>
              </a:rPr>
              <a:t>FinP2P</a:t>
            </a:r>
            <a:r>
              <a:rPr lang="en-US" sz="1800" b="0" i="0" u="none" strike="noStrike" cap="none">
                <a:solidFill>
                  <a:schemeClr val="lt1"/>
                </a:solidFill>
                <a:latin typeface="Lato"/>
                <a:ea typeface="Lato"/>
                <a:cs typeface="Lato"/>
                <a:sym typeface="Lato"/>
              </a:rPr>
              <a:t>?</a:t>
            </a:r>
            <a:endParaRPr sz="1800" b="0" i="0" u="none" strike="noStrike" cap="none">
              <a:solidFill>
                <a:schemeClr val="lt1"/>
              </a:solidFill>
              <a:latin typeface="Lato"/>
              <a:ea typeface="Lato"/>
              <a:cs typeface="Lato"/>
              <a:sym typeface="Lato"/>
            </a:endParaRPr>
          </a:p>
        </p:txBody>
      </p:sp>
      <p:sp>
        <p:nvSpPr>
          <p:cNvPr id="798" name="Google Shape;798;g336efd7fe28_0_198"/>
          <p:cNvSpPr txBox="1"/>
          <p:nvPr/>
        </p:nvSpPr>
        <p:spPr>
          <a:xfrm>
            <a:off x="5233975" y="1266850"/>
            <a:ext cx="3707700" cy="2346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300" b="1" i="0" u="none" strike="noStrike" cap="none">
                <a:solidFill>
                  <a:schemeClr val="dk1"/>
                </a:solidFill>
                <a:latin typeface="Lato"/>
                <a:ea typeface="Lato"/>
                <a:cs typeface="Lato"/>
                <a:sym typeface="Lato"/>
              </a:rPr>
              <a:t>Moving assets and data between blockchains</a:t>
            </a:r>
            <a:endParaRPr sz="1300" b="0" i="0" u="none" strike="noStrike" cap="none">
              <a:solidFill>
                <a:schemeClr val="dk1"/>
              </a:solidFill>
              <a:latin typeface="Lato"/>
              <a:ea typeface="Lato"/>
              <a:cs typeface="Lato"/>
              <a:sym typeface="Lato"/>
            </a:endParaRPr>
          </a:p>
        </p:txBody>
      </p:sp>
      <p:sp>
        <p:nvSpPr>
          <p:cNvPr id="799" name="Google Shape;799;g336efd7fe28_0_198"/>
          <p:cNvSpPr txBox="1"/>
          <p:nvPr/>
        </p:nvSpPr>
        <p:spPr>
          <a:xfrm>
            <a:off x="204775" y="1266850"/>
            <a:ext cx="4043100" cy="234600"/>
          </a:xfrm>
          <a:prstGeom prst="rect">
            <a:avLst/>
          </a:prstGeom>
          <a:noFill/>
          <a:ln>
            <a:noFill/>
          </a:ln>
        </p:spPr>
        <p:txBody>
          <a:bodyPr spcFirstLastPara="1" wrap="square" lIns="17125" tIns="17125" rIns="17125" bIns="17125" anchor="t" anchorCtr="0">
            <a:spAutoFit/>
          </a:bodyPr>
          <a:lstStyle/>
          <a:p>
            <a:pPr marL="0" marR="0" lvl="0" indent="0" algn="l" rtl="0">
              <a:lnSpc>
                <a:spcPct val="100000"/>
              </a:lnSpc>
              <a:spcBef>
                <a:spcPts val="0"/>
              </a:spcBef>
              <a:spcAft>
                <a:spcPts val="0"/>
              </a:spcAft>
              <a:buClr>
                <a:srgbClr val="3DBAEF"/>
              </a:buClr>
              <a:buSzPts val="2500"/>
              <a:buFont typeface="Lato"/>
              <a:buNone/>
            </a:pPr>
            <a:r>
              <a:rPr lang="en-US" sz="1300" b="1" i="0" u="none" strike="noStrike" cap="none">
                <a:solidFill>
                  <a:schemeClr val="dk1"/>
                </a:solidFill>
                <a:latin typeface="Lato"/>
                <a:ea typeface="Lato"/>
                <a:cs typeface="Lato"/>
                <a:sym typeface="Lato"/>
              </a:rPr>
              <a:t>Connecting  Supply &lt;&gt; Demand &lt;&gt; Services &lt;&gt; Data</a:t>
            </a:r>
            <a:endParaRPr sz="1300" b="1" i="0" u="none" strike="noStrike" cap="none">
              <a:solidFill>
                <a:schemeClr val="dk1"/>
              </a:solidFill>
              <a:latin typeface="Lato"/>
              <a:ea typeface="Lato"/>
              <a:cs typeface="Lato"/>
              <a:sym typeface="Lato"/>
            </a:endParaRPr>
          </a:p>
        </p:txBody>
      </p:sp>
      <p:sp>
        <p:nvSpPr>
          <p:cNvPr id="800" name="Google Shape;800;g336efd7fe28_0_198"/>
          <p:cNvSpPr/>
          <p:nvPr/>
        </p:nvSpPr>
        <p:spPr>
          <a:xfrm>
            <a:off x="5435700" y="817600"/>
            <a:ext cx="2964900" cy="1896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100">
                <a:solidFill>
                  <a:schemeClr val="lt1"/>
                </a:solidFill>
                <a:latin typeface="Lato Black"/>
                <a:ea typeface="Lato Black"/>
                <a:cs typeface="Lato Black"/>
                <a:sym typeface="Lato Black"/>
              </a:rPr>
              <a:t>CRYPTO</a:t>
            </a:r>
            <a:r>
              <a:rPr lang="en-US" sz="1100" b="0" i="0" u="none" strike="noStrike" cap="none">
                <a:solidFill>
                  <a:schemeClr val="lt1"/>
                </a:solidFill>
                <a:latin typeface="Lato Black"/>
                <a:ea typeface="Lato Black"/>
                <a:cs typeface="Lato Black"/>
                <a:sym typeface="Lato Black"/>
              </a:rPr>
              <a:t> </a:t>
            </a:r>
            <a:endParaRPr sz="1100" b="0" i="0" u="none" strike="noStrike" cap="none">
              <a:solidFill>
                <a:schemeClr val="lt1"/>
              </a:solidFill>
              <a:latin typeface="Lato Black"/>
              <a:ea typeface="Lato Black"/>
              <a:cs typeface="Lato Black"/>
              <a:sym typeface="Lato Black"/>
            </a:endParaRPr>
          </a:p>
        </p:txBody>
      </p:sp>
      <p:sp>
        <p:nvSpPr>
          <p:cNvPr id="801" name="Google Shape;801;g336efd7fe28_0_198"/>
          <p:cNvSpPr/>
          <p:nvPr/>
        </p:nvSpPr>
        <p:spPr>
          <a:xfrm>
            <a:off x="635100" y="817600"/>
            <a:ext cx="2964900" cy="189600"/>
          </a:xfrm>
          <a:prstGeom prst="rect">
            <a:avLst/>
          </a:prstGeom>
          <a:solidFill>
            <a:srgbClr val="3DBAF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1100" b="0" i="0" u="none" strike="noStrike" cap="none">
                <a:solidFill>
                  <a:schemeClr val="lt1"/>
                </a:solidFill>
                <a:latin typeface="Lato Black"/>
                <a:ea typeface="Lato Black"/>
                <a:cs typeface="Lato Black"/>
                <a:sym typeface="Lato Black"/>
              </a:rPr>
              <a:t>TOKENIZATION - </a:t>
            </a:r>
            <a:r>
              <a:rPr lang="en-US" sz="1100">
                <a:solidFill>
                  <a:schemeClr val="lt1"/>
                </a:solidFill>
                <a:latin typeface="Lato Black"/>
                <a:ea typeface="Lato Black"/>
                <a:cs typeface="Lato Black"/>
                <a:sym typeface="Lato Black"/>
              </a:rPr>
              <a:t>FINP2P</a:t>
            </a:r>
            <a:r>
              <a:rPr lang="en-US" sz="1100" b="0" i="0" u="none" strike="noStrike" cap="none">
                <a:solidFill>
                  <a:schemeClr val="lt1"/>
                </a:solidFill>
                <a:latin typeface="Lato Black"/>
                <a:ea typeface="Lato Black"/>
                <a:cs typeface="Lato Black"/>
                <a:sym typeface="Lato Black"/>
              </a:rPr>
              <a:t> </a:t>
            </a:r>
            <a:endParaRPr sz="1100" b="0" i="0" u="none" strike="noStrike" cap="none">
              <a:solidFill>
                <a:schemeClr val="lt1"/>
              </a:solidFill>
              <a:latin typeface="Lato Black"/>
              <a:ea typeface="Lato Black"/>
              <a:cs typeface="Lato Black"/>
              <a:sym typeface="Lato Black"/>
            </a:endParaRPr>
          </a:p>
        </p:txBody>
      </p:sp>
      <p:sp>
        <p:nvSpPr>
          <p:cNvPr id="802" name="Google Shape;802;g336efd7fe28_0_198"/>
          <p:cNvSpPr txBox="1"/>
          <p:nvPr/>
        </p:nvSpPr>
        <p:spPr>
          <a:xfrm>
            <a:off x="2357505" y="2813075"/>
            <a:ext cx="995100" cy="1578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swald Medium"/>
                <a:ea typeface="Oswald Medium"/>
                <a:cs typeface="Oswald Medium"/>
                <a:sym typeface="Oswald Medium"/>
              </a:rPr>
              <a:t>FinP2P Open Protocol</a:t>
            </a:r>
            <a:endParaRPr sz="500" i="0" u="none" strike="noStrike" cap="none">
              <a:solidFill>
                <a:srgbClr val="000000"/>
              </a:solidFill>
              <a:latin typeface="Oswald Medium"/>
              <a:ea typeface="Oswald Medium"/>
              <a:cs typeface="Oswald Medium"/>
              <a:sym typeface="Oswald Medium"/>
            </a:endParaRPr>
          </a:p>
        </p:txBody>
      </p:sp>
      <p:sp>
        <p:nvSpPr>
          <p:cNvPr id="803" name="Google Shape;803;g336efd7fe28_0_198"/>
          <p:cNvSpPr txBox="1"/>
          <p:nvPr/>
        </p:nvSpPr>
        <p:spPr>
          <a:xfrm>
            <a:off x="1214505" y="2813075"/>
            <a:ext cx="995100" cy="1578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swald Medium"/>
                <a:ea typeface="Oswald Medium"/>
                <a:cs typeface="Oswald Medium"/>
                <a:sym typeface="Oswald Medium"/>
              </a:rPr>
              <a:t>FinP2P Open Protocol</a:t>
            </a:r>
            <a:endParaRPr sz="500" i="0" u="none" strike="noStrike" cap="none">
              <a:solidFill>
                <a:srgbClr val="000000"/>
              </a:solidFill>
              <a:latin typeface="Oswald Medium"/>
              <a:ea typeface="Oswald Medium"/>
              <a:cs typeface="Oswald Medium"/>
              <a:sym typeface="Oswald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34c03757351_0_655"/>
          <p:cNvSpPr txBox="1"/>
          <p:nvPr/>
        </p:nvSpPr>
        <p:spPr>
          <a:xfrm>
            <a:off x="751700" y="386875"/>
            <a:ext cx="3437100" cy="9582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000">
                <a:solidFill>
                  <a:schemeClr val="dk1"/>
                </a:solidFill>
                <a:latin typeface="Lato"/>
                <a:ea typeface="Lato"/>
                <a:cs typeface="Lato"/>
                <a:sym typeface="Lato"/>
              </a:rPr>
              <a:t>The FIX / FinP2P integration will make it easy for the buy-side to connect</a:t>
            </a:r>
            <a:endParaRPr sz="2000">
              <a:solidFill>
                <a:schemeClr val="dk1"/>
              </a:solidFill>
              <a:latin typeface="Lato"/>
              <a:ea typeface="Lato"/>
              <a:cs typeface="Lato"/>
              <a:sym typeface="Lato"/>
            </a:endParaRPr>
          </a:p>
        </p:txBody>
      </p:sp>
      <p:sp>
        <p:nvSpPr>
          <p:cNvPr id="809" name="Google Shape;809;g34c03757351_0_655"/>
          <p:cNvSpPr txBox="1"/>
          <p:nvPr/>
        </p:nvSpPr>
        <p:spPr>
          <a:xfrm>
            <a:off x="1109093" y="3346475"/>
            <a:ext cx="995100" cy="1578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swald Medium"/>
                <a:ea typeface="Oswald Medium"/>
                <a:cs typeface="Oswald Medium"/>
                <a:sym typeface="Oswald Medium"/>
              </a:rPr>
              <a:t>FinP2P Open Protocol</a:t>
            </a:r>
            <a:endParaRPr sz="500" i="0" u="none" strike="noStrike" cap="none">
              <a:solidFill>
                <a:srgbClr val="000000"/>
              </a:solidFill>
              <a:latin typeface="Oswald Medium"/>
              <a:ea typeface="Oswald Medium"/>
              <a:cs typeface="Oswald Medium"/>
              <a:sym typeface="Oswald Medium"/>
            </a:endParaRPr>
          </a:p>
        </p:txBody>
      </p:sp>
      <p:sp>
        <p:nvSpPr>
          <p:cNvPr id="810" name="Google Shape;810;g34c03757351_0_655"/>
          <p:cNvSpPr/>
          <p:nvPr/>
        </p:nvSpPr>
        <p:spPr>
          <a:xfrm>
            <a:off x="806858" y="1428750"/>
            <a:ext cx="1720500" cy="150000"/>
          </a:xfrm>
          <a:prstGeom prst="rect">
            <a:avLst/>
          </a:prstGeom>
          <a:solidFill>
            <a:srgbClr val="3DBAEF"/>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11" name="Google Shape;811;g34c03757351_0_655"/>
          <p:cNvSpPr/>
          <p:nvPr/>
        </p:nvSpPr>
        <p:spPr>
          <a:xfrm>
            <a:off x="4571981" y="0"/>
            <a:ext cx="4572000" cy="5143500"/>
          </a:xfrm>
          <a:prstGeom prst="rect">
            <a:avLst/>
          </a:prstGeom>
          <a:solidFill>
            <a:srgbClr val="012648"/>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812" name="Google Shape;812;g34c03757351_0_6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US" sz="700">
                <a:solidFill>
                  <a:schemeClr val="accent3"/>
                </a:solidFill>
                <a:latin typeface="Lato"/>
                <a:ea typeface="Lato"/>
                <a:cs typeface="Lato"/>
                <a:sym typeface="Lato"/>
              </a:rPr>
              <a:t>5</a:t>
            </a:fld>
            <a:endParaRPr sz="700">
              <a:solidFill>
                <a:schemeClr val="accent3"/>
              </a:solidFill>
              <a:latin typeface="Lato"/>
              <a:ea typeface="Lato"/>
              <a:cs typeface="Lato"/>
              <a:sym typeface="Lato"/>
            </a:endParaRPr>
          </a:p>
        </p:txBody>
      </p:sp>
      <p:sp>
        <p:nvSpPr>
          <p:cNvPr id="813" name="Google Shape;813;g34c03757351_0_655"/>
          <p:cNvSpPr/>
          <p:nvPr/>
        </p:nvSpPr>
        <p:spPr>
          <a:xfrm>
            <a:off x="554250" y="3021300"/>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sp>
        <p:nvSpPr>
          <p:cNvPr id="814" name="Google Shape;814;g34c03757351_0_655"/>
          <p:cNvSpPr/>
          <p:nvPr/>
        </p:nvSpPr>
        <p:spPr>
          <a:xfrm>
            <a:off x="1785713" y="3021300"/>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sp>
        <p:nvSpPr>
          <p:cNvPr id="815" name="Google Shape;815;g34c03757351_0_655"/>
          <p:cNvSpPr/>
          <p:nvPr/>
        </p:nvSpPr>
        <p:spPr>
          <a:xfrm>
            <a:off x="1785713" y="3822775"/>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sp>
        <p:nvSpPr>
          <p:cNvPr id="816" name="Google Shape;816;g34c03757351_0_655"/>
          <p:cNvSpPr/>
          <p:nvPr/>
        </p:nvSpPr>
        <p:spPr>
          <a:xfrm>
            <a:off x="554250" y="3818294"/>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sp>
        <p:nvSpPr>
          <p:cNvPr id="817" name="Google Shape;817;g34c03757351_0_655"/>
          <p:cNvSpPr/>
          <p:nvPr/>
        </p:nvSpPr>
        <p:spPr>
          <a:xfrm>
            <a:off x="3017175" y="3822775"/>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cxnSp>
        <p:nvCxnSpPr>
          <p:cNvPr id="818" name="Google Shape;818;g34c03757351_0_655"/>
          <p:cNvCxnSpPr>
            <a:stCxn id="813" idx="2"/>
            <a:endCxn id="816" idx="0"/>
          </p:cNvCxnSpPr>
          <p:nvPr/>
        </p:nvCxnSpPr>
        <p:spPr>
          <a:xfrm rot="-5400000" flipH="1">
            <a:off x="687150" y="3514350"/>
            <a:ext cx="607500" cy="600"/>
          </a:xfrm>
          <a:prstGeom prst="bentConnector3">
            <a:avLst>
              <a:gd name="adj1" fmla="val 49991"/>
            </a:avLst>
          </a:prstGeom>
          <a:noFill/>
          <a:ln w="28575" cap="flat" cmpd="sng">
            <a:solidFill>
              <a:srgbClr val="3DBAEF"/>
            </a:solidFill>
            <a:prstDash val="solid"/>
            <a:round/>
            <a:headEnd type="triangle" w="sm" len="sm"/>
            <a:tailEnd type="triangle" w="sm" len="sm"/>
          </a:ln>
        </p:spPr>
      </p:cxnSp>
      <p:cxnSp>
        <p:nvCxnSpPr>
          <p:cNvPr id="819" name="Google Shape;819;g34c03757351_0_655"/>
          <p:cNvCxnSpPr>
            <a:stCxn id="813" idx="2"/>
            <a:endCxn id="815" idx="0"/>
          </p:cNvCxnSpPr>
          <p:nvPr/>
        </p:nvCxnSpPr>
        <p:spPr>
          <a:xfrm rot="-5400000" flipH="1">
            <a:off x="1300350" y="2901150"/>
            <a:ext cx="612000" cy="1231500"/>
          </a:xfrm>
          <a:prstGeom prst="bentConnector3">
            <a:avLst>
              <a:gd name="adj1" fmla="val 49990"/>
            </a:avLst>
          </a:prstGeom>
          <a:noFill/>
          <a:ln w="28575" cap="flat" cmpd="sng">
            <a:solidFill>
              <a:srgbClr val="3DBAEF"/>
            </a:solidFill>
            <a:prstDash val="solid"/>
            <a:round/>
            <a:headEnd type="triangle" w="sm" len="sm"/>
            <a:tailEnd type="triangle" w="sm" len="sm"/>
          </a:ln>
        </p:spPr>
      </p:cxnSp>
      <p:cxnSp>
        <p:nvCxnSpPr>
          <p:cNvPr id="820" name="Google Shape;820;g34c03757351_0_655"/>
          <p:cNvCxnSpPr>
            <a:stCxn id="813" idx="2"/>
            <a:endCxn id="817" idx="0"/>
          </p:cNvCxnSpPr>
          <p:nvPr/>
        </p:nvCxnSpPr>
        <p:spPr>
          <a:xfrm rot="-5400000" flipH="1">
            <a:off x="1916100" y="2285400"/>
            <a:ext cx="612000" cy="2463000"/>
          </a:xfrm>
          <a:prstGeom prst="bentConnector3">
            <a:avLst>
              <a:gd name="adj1" fmla="val 49990"/>
            </a:avLst>
          </a:prstGeom>
          <a:noFill/>
          <a:ln w="28575" cap="flat" cmpd="sng">
            <a:solidFill>
              <a:srgbClr val="3DBAEF"/>
            </a:solidFill>
            <a:prstDash val="solid"/>
            <a:round/>
            <a:headEnd type="triangle" w="sm" len="sm"/>
            <a:tailEnd type="triangle" w="sm" len="sm"/>
          </a:ln>
        </p:spPr>
      </p:cxnSp>
      <p:cxnSp>
        <p:nvCxnSpPr>
          <p:cNvPr id="821" name="Google Shape;821;g34c03757351_0_655"/>
          <p:cNvCxnSpPr>
            <a:stCxn id="814" idx="2"/>
            <a:endCxn id="817" idx="0"/>
          </p:cNvCxnSpPr>
          <p:nvPr/>
        </p:nvCxnSpPr>
        <p:spPr>
          <a:xfrm rot="-5400000" flipH="1">
            <a:off x="2531813" y="2901150"/>
            <a:ext cx="612000" cy="1231500"/>
          </a:xfrm>
          <a:prstGeom prst="bentConnector3">
            <a:avLst>
              <a:gd name="adj1" fmla="val 49990"/>
            </a:avLst>
          </a:prstGeom>
          <a:noFill/>
          <a:ln w="28575" cap="flat" cmpd="sng">
            <a:solidFill>
              <a:srgbClr val="3DBAEF"/>
            </a:solidFill>
            <a:prstDash val="solid"/>
            <a:round/>
            <a:headEnd type="triangle" w="sm" len="sm"/>
            <a:tailEnd type="triangle" w="sm" len="sm"/>
          </a:ln>
        </p:spPr>
      </p:cxnSp>
      <p:sp>
        <p:nvSpPr>
          <p:cNvPr id="822" name="Google Shape;822;g34c03757351_0_655"/>
          <p:cNvSpPr/>
          <p:nvPr/>
        </p:nvSpPr>
        <p:spPr>
          <a:xfrm>
            <a:off x="554250" y="21463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solidFill>
                  <a:srgbClr val="FFFFFF"/>
                </a:solidFill>
                <a:latin typeface="Lato"/>
                <a:ea typeface="Lato"/>
                <a:cs typeface="Lato"/>
                <a:sym typeface="Lato"/>
              </a:rPr>
              <a:t>Custodians</a:t>
            </a:r>
            <a:endParaRPr sz="1100" b="1">
              <a:solidFill>
                <a:srgbClr val="FFFFFF"/>
              </a:solidFill>
              <a:latin typeface="Lato"/>
              <a:ea typeface="Lato"/>
              <a:cs typeface="Lato"/>
              <a:sym typeface="Lato"/>
            </a:endParaRPr>
          </a:p>
        </p:txBody>
      </p:sp>
      <p:sp>
        <p:nvSpPr>
          <p:cNvPr id="823" name="Google Shape;823;g34c03757351_0_655"/>
          <p:cNvSpPr/>
          <p:nvPr/>
        </p:nvSpPr>
        <p:spPr>
          <a:xfrm>
            <a:off x="1785713" y="17653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solidFill>
                  <a:srgbClr val="FFFFFF"/>
                </a:solidFill>
                <a:latin typeface="Lato"/>
                <a:ea typeface="Lato"/>
                <a:cs typeface="Lato"/>
                <a:sym typeface="Lato"/>
              </a:rPr>
              <a:t>Investor</a:t>
            </a:r>
            <a:endParaRPr sz="1100" b="1">
              <a:solidFill>
                <a:srgbClr val="FFFFFF"/>
              </a:solidFill>
              <a:latin typeface="Lato"/>
              <a:ea typeface="Lato"/>
              <a:cs typeface="Lato"/>
              <a:sym typeface="Lato"/>
            </a:endParaRPr>
          </a:p>
          <a:p>
            <a:pPr marL="0" lvl="0" indent="0" algn="ctr" rtl="0">
              <a:spcBef>
                <a:spcPts val="0"/>
              </a:spcBef>
              <a:spcAft>
                <a:spcPts val="0"/>
              </a:spcAft>
              <a:buNone/>
            </a:pPr>
            <a:r>
              <a:rPr lang="en-US" sz="1100" b="1">
                <a:solidFill>
                  <a:srgbClr val="FFFFFF"/>
                </a:solidFill>
                <a:latin typeface="Lato"/>
                <a:ea typeface="Lato"/>
                <a:cs typeface="Lato"/>
                <a:sym typeface="Lato"/>
              </a:rPr>
              <a:t>Platforms</a:t>
            </a:r>
            <a:endParaRPr sz="1100" b="1">
              <a:solidFill>
                <a:srgbClr val="FFFFFF"/>
              </a:solidFill>
              <a:latin typeface="Lato"/>
              <a:ea typeface="Lato"/>
              <a:cs typeface="Lato"/>
              <a:sym typeface="Lato"/>
            </a:endParaRPr>
          </a:p>
        </p:txBody>
      </p:sp>
      <p:sp>
        <p:nvSpPr>
          <p:cNvPr id="824" name="Google Shape;824;g34c03757351_0_655"/>
          <p:cNvSpPr/>
          <p:nvPr/>
        </p:nvSpPr>
        <p:spPr>
          <a:xfrm>
            <a:off x="1785713" y="41275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000" b="1">
                <a:solidFill>
                  <a:srgbClr val="FFFFFF"/>
                </a:solidFill>
                <a:latin typeface="Lato"/>
                <a:ea typeface="Lato"/>
                <a:cs typeface="Lato"/>
                <a:sym typeface="Lato"/>
              </a:rPr>
              <a:t>Tokenization Platforms</a:t>
            </a:r>
            <a:endParaRPr sz="1000" b="1">
              <a:solidFill>
                <a:srgbClr val="FFFFFF"/>
              </a:solidFill>
              <a:latin typeface="Lato"/>
              <a:ea typeface="Lato"/>
              <a:cs typeface="Lato"/>
              <a:sym typeface="Lato"/>
            </a:endParaRPr>
          </a:p>
        </p:txBody>
      </p:sp>
      <p:sp>
        <p:nvSpPr>
          <p:cNvPr id="825" name="Google Shape;825;g34c03757351_0_655"/>
          <p:cNvSpPr/>
          <p:nvPr/>
        </p:nvSpPr>
        <p:spPr>
          <a:xfrm>
            <a:off x="554250" y="41275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solidFill>
                  <a:srgbClr val="FFFFFF"/>
                </a:solidFill>
                <a:latin typeface="Lato"/>
                <a:ea typeface="Lato"/>
                <a:cs typeface="Lato"/>
                <a:sym typeface="Lato"/>
              </a:rPr>
              <a:t>Payment</a:t>
            </a:r>
            <a:endParaRPr sz="1100" b="1">
              <a:solidFill>
                <a:srgbClr val="FFFFFF"/>
              </a:solidFill>
              <a:latin typeface="Lato"/>
              <a:ea typeface="Lato"/>
              <a:cs typeface="Lato"/>
              <a:sym typeface="Lato"/>
            </a:endParaRPr>
          </a:p>
          <a:p>
            <a:pPr marL="0" lvl="0" indent="0" algn="ctr" rtl="0">
              <a:spcBef>
                <a:spcPts val="0"/>
              </a:spcBef>
              <a:spcAft>
                <a:spcPts val="0"/>
              </a:spcAft>
              <a:buNone/>
            </a:pPr>
            <a:r>
              <a:rPr lang="en-US" sz="1100" b="1">
                <a:solidFill>
                  <a:srgbClr val="FFFFFF"/>
                </a:solidFill>
                <a:latin typeface="Lato"/>
                <a:ea typeface="Lato"/>
                <a:cs typeface="Lato"/>
                <a:sym typeface="Lato"/>
              </a:rPr>
              <a:t>Platforms</a:t>
            </a:r>
            <a:endParaRPr sz="1100" b="1">
              <a:solidFill>
                <a:srgbClr val="FFFFFF"/>
              </a:solidFill>
              <a:latin typeface="Lato"/>
              <a:ea typeface="Lato"/>
              <a:cs typeface="Lato"/>
              <a:sym typeface="Lato"/>
            </a:endParaRPr>
          </a:p>
        </p:txBody>
      </p:sp>
      <p:sp>
        <p:nvSpPr>
          <p:cNvPr id="826" name="Google Shape;826;g34c03757351_0_655"/>
          <p:cNvSpPr/>
          <p:nvPr/>
        </p:nvSpPr>
        <p:spPr>
          <a:xfrm>
            <a:off x="3017175" y="41275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solidFill>
                  <a:srgbClr val="FFFFFF"/>
                </a:solidFill>
                <a:latin typeface="Lato"/>
                <a:ea typeface="Lato"/>
                <a:cs typeface="Lato"/>
                <a:sym typeface="Lato"/>
              </a:rPr>
              <a:t>Market</a:t>
            </a:r>
            <a:endParaRPr sz="1100" b="1">
              <a:solidFill>
                <a:srgbClr val="FFFFFF"/>
              </a:solidFill>
              <a:latin typeface="Lato"/>
              <a:ea typeface="Lato"/>
              <a:cs typeface="Lato"/>
              <a:sym typeface="Lato"/>
            </a:endParaRPr>
          </a:p>
          <a:p>
            <a:pPr marL="0" lvl="0" indent="0" algn="ctr" rtl="0">
              <a:spcBef>
                <a:spcPts val="0"/>
              </a:spcBef>
              <a:spcAft>
                <a:spcPts val="0"/>
              </a:spcAft>
              <a:buNone/>
            </a:pPr>
            <a:r>
              <a:rPr lang="en-US" sz="1100" b="1">
                <a:solidFill>
                  <a:srgbClr val="FFFFFF"/>
                </a:solidFill>
                <a:latin typeface="Lato"/>
                <a:ea typeface="Lato"/>
                <a:cs typeface="Lato"/>
                <a:sym typeface="Lato"/>
              </a:rPr>
              <a:t>Infra</a:t>
            </a:r>
            <a:endParaRPr sz="1100" b="1">
              <a:solidFill>
                <a:srgbClr val="FFFFFF"/>
              </a:solidFill>
              <a:latin typeface="Lato"/>
              <a:ea typeface="Lato"/>
              <a:cs typeface="Lato"/>
              <a:sym typeface="Lato"/>
            </a:endParaRPr>
          </a:p>
        </p:txBody>
      </p:sp>
      <p:cxnSp>
        <p:nvCxnSpPr>
          <p:cNvPr id="827" name="Google Shape;827;g34c03757351_0_655"/>
          <p:cNvCxnSpPr>
            <a:stCxn id="828" idx="2"/>
            <a:endCxn id="814" idx="0"/>
          </p:cNvCxnSpPr>
          <p:nvPr/>
        </p:nvCxnSpPr>
        <p:spPr>
          <a:xfrm rot="-5400000" flipH="1">
            <a:off x="2145700" y="2944288"/>
            <a:ext cx="153300" cy="600"/>
          </a:xfrm>
          <a:prstGeom prst="bentConnector3">
            <a:avLst>
              <a:gd name="adj1" fmla="val 50020"/>
            </a:avLst>
          </a:prstGeom>
          <a:noFill/>
          <a:ln w="28575" cap="flat" cmpd="sng">
            <a:solidFill>
              <a:srgbClr val="3DBAEF"/>
            </a:solidFill>
            <a:prstDash val="solid"/>
            <a:round/>
            <a:headEnd type="none" w="sm" len="sm"/>
            <a:tailEnd type="none" w="sm" len="sm"/>
          </a:ln>
        </p:spPr>
      </p:cxnSp>
      <p:cxnSp>
        <p:nvCxnSpPr>
          <p:cNvPr id="829" name="Google Shape;829;g34c03757351_0_655"/>
          <p:cNvCxnSpPr>
            <a:stCxn id="822" idx="2"/>
            <a:endCxn id="813" idx="0"/>
          </p:cNvCxnSpPr>
          <p:nvPr/>
        </p:nvCxnSpPr>
        <p:spPr>
          <a:xfrm rot="-5400000" flipH="1">
            <a:off x="933300" y="2963275"/>
            <a:ext cx="115200" cy="600"/>
          </a:xfrm>
          <a:prstGeom prst="bentConnector3">
            <a:avLst>
              <a:gd name="adj1" fmla="val 50054"/>
            </a:avLst>
          </a:prstGeom>
          <a:noFill/>
          <a:ln w="28575" cap="flat" cmpd="sng">
            <a:solidFill>
              <a:srgbClr val="C2C2C2"/>
            </a:solidFill>
            <a:prstDash val="solid"/>
            <a:round/>
            <a:headEnd type="none" w="sm" len="sm"/>
            <a:tailEnd type="none" w="sm" len="sm"/>
          </a:ln>
        </p:spPr>
      </p:cxnSp>
      <p:cxnSp>
        <p:nvCxnSpPr>
          <p:cNvPr id="830" name="Google Shape;830;g34c03757351_0_655"/>
          <p:cNvCxnSpPr>
            <a:stCxn id="817" idx="2"/>
            <a:endCxn id="826" idx="0"/>
          </p:cNvCxnSpPr>
          <p:nvPr/>
        </p:nvCxnSpPr>
        <p:spPr>
          <a:xfrm rot="-5400000" flipH="1">
            <a:off x="3396225" y="4069675"/>
            <a:ext cx="115200" cy="600"/>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831" name="Google Shape;831;g34c03757351_0_655"/>
          <p:cNvCxnSpPr>
            <a:stCxn id="815" idx="2"/>
            <a:endCxn id="824" idx="0"/>
          </p:cNvCxnSpPr>
          <p:nvPr/>
        </p:nvCxnSpPr>
        <p:spPr>
          <a:xfrm rot="-5400000" flipH="1">
            <a:off x="2164763" y="4069675"/>
            <a:ext cx="115200" cy="600"/>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832" name="Google Shape;832;g34c03757351_0_655"/>
          <p:cNvCxnSpPr>
            <a:stCxn id="816" idx="2"/>
            <a:endCxn id="825" idx="0"/>
          </p:cNvCxnSpPr>
          <p:nvPr/>
        </p:nvCxnSpPr>
        <p:spPr>
          <a:xfrm rot="-5400000" flipH="1">
            <a:off x="931050" y="4067444"/>
            <a:ext cx="119700" cy="600"/>
          </a:xfrm>
          <a:prstGeom prst="bentConnector3">
            <a:avLst>
              <a:gd name="adj1" fmla="val 49992"/>
            </a:avLst>
          </a:prstGeom>
          <a:noFill/>
          <a:ln w="28575" cap="flat" cmpd="sng">
            <a:solidFill>
              <a:srgbClr val="C2C2C2"/>
            </a:solidFill>
            <a:prstDash val="solid"/>
            <a:round/>
            <a:headEnd type="none" w="sm" len="sm"/>
            <a:tailEnd type="none" w="sm" len="sm"/>
          </a:ln>
        </p:spPr>
      </p:cxnSp>
      <p:pic>
        <p:nvPicPr>
          <p:cNvPr id="833" name="Google Shape;833;g34c03757351_0_655" descr="A black and white logo&#10;&#10;Description automatically generated with medium confidence"/>
          <p:cNvPicPr preferRelativeResize="0"/>
          <p:nvPr/>
        </p:nvPicPr>
        <p:blipFill rotWithShape="1">
          <a:blip r:embed="rId3">
            <a:alphaModFix/>
          </a:blip>
          <a:srcRect r="59719"/>
          <a:stretch/>
        </p:blipFill>
        <p:spPr>
          <a:xfrm>
            <a:off x="630450" y="3051813"/>
            <a:ext cx="232576" cy="128575"/>
          </a:xfrm>
          <a:prstGeom prst="rect">
            <a:avLst/>
          </a:prstGeom>
          <a:noFill/>
          <a:ln>
            <a:noFill/>
          </a:ln>
        </p:spPr>
      </p:pic>
      <p:pic>
        <p:nvPicPr>
          <p:cNvPr id="834" name="Google Shape;834;g34c03757351_0_655" descr="A black and white logo&#10;&#10;Description automatically generated with medium confidence"/>
          <p:cNvPicPr preferRelativeResize="0"/>
          <p:nvPr/>
        </p:nvPicPr>
        <p:blipFill rotWithShape="1">
          <a:blip r:embed="rId3">
            <a:alphaModFix/>
          </a:blip>
          <a:srcRect r="59719"/>
          <a:stretch/>
        </p:blipFill>
        <p:spPr>
          <a:xfrm>
            <a:off x="1861925" y="3051813"/>
            <a:ext cx="232576" cy="128575"/>
          </a:xfrm>
          <a:prstGeom prst="rect">
            <a:avLst/>
          </a:prstGeom>
          <a:noFill/>
          <a:ln>
            <a:noFill/>
          </a:ln>
        </p:spPr>
      </p:pic>
      <p:pic>
        <p:nvPicPr>
          <p:cNvPr id="835" name="Google Shape;835;g34c03757351_0_655" descr="A black and white logo&#10;&#10;Description automatically generated with medium confidence"/>
          <p:cNvPicPr preferRelativeResize="0"/>
          <p:nvPr/>
        </p:nvPicPr>
        <p:blipFill rotWithShape="1">
          <a:blip r:embed="rId3">
            <a:alphaModFix/>
          </a:blip>
          <a:srcRect r="59719"/>
          <a:stretch/>
        </p:blipFill>
        <p:spPr>
          <a:xfrm>
            <a:off x="1861925" y="3848806"/>
            <a:ext cx="232576" cy="128575"/>
          </a:xfrm>
          <a:prstGeom prst="rect">
            <a:avLst/>
          </a:prstGeom>
          <a:noFill/>
          <a:ln>
            <a:noFill/>
          </a:ln>
        </p:spPr>
      </p:pic>
      <p:pic>
        <p:nvPicPr>
          <p:cNvPr id="836" name="Google Shape;836;g34c03757351_0_655" descr="A black and white logo&#10;&#10;Description automatically generated with medium confidence"/>
          <p:cNvPicPr preferRelativeResize="0"/>
          <p:nvPr/>
        </p:nvPicPr>
        <p:blipFill rotWithShape="1">
          <a:blip r:embed="rId3">
            <a:alphaModFix/>
          </a:blip>
          <a:srcRect r="59719"/>
          <a:stretch/>
        </p:blipFill>
        <p:spPr>
          <a:xfrm>
            <a:off x="3101350" y="3848806"/>
            <a:ext cx="232576" cy="128575"/>
          </a:xfrm>
          <a:prstGeom prst="rect">
            <a:avLst/>
          </a:prstGeom>
          <a:noFill/>
          <a:ln>
            <a:noFill/>
          </a:ln>
        </p:spPr>
      </p:pic>
      <p:pic>
        <p:nvPicPr>
          <p:cNvPr id="837" name="Google Shape;837;g34c03757351_0_655" descr="A black and white logo&#10;&#10;Description automatically generated with medium confidence"/>
          <p:cNvPicPr preferRelativeResize="0"/>
          <p:nvPr/>
        </p:nvPicPr>
        <p:blipFill rotWithShape="1">
          <a:blip r:embed="rId3">
            <a:alphaModFix/>
          </a:blip>
          <a:srcRect r="59719"/>
          <a:stretch/>
        </p:blipFill>
        <p:spPr>
          <a:xfrm>
            <a:off x="630450" y="3848806"/>
            <a:ext cx="232576" cy="128575"/>
          </a:xfrm>
          <a:prstGeom prst="rect">
            <a:avLst/>
          </a:prstGeom>
          <a:noFill/>
          <a:ln>
            <a:noFill/>
          </a:ln>
        </p:spPr>
      </p:pic>
      <p:sp>
        <p:nvSpPr>
          <p:cNvPr id="838" name="Google Shape;838;g34c03757351_0_655"/>
          <p:cNvSpPr/>
          <p:nvPr/>
        </p:nvSpPr>
        <p:spPr>
          <a:xfrm>
            <a:off x="3017175" y="2146375"/>
            <a:ext cx="872700" cy="75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solidFill>
                  <a:srgbClr val="FFFFFF"/>
                </a:solidFill>
                <a:latin typeface="Lato"/>
                <a:ea typeface="Lato"/>
                <a:cs typeface="Lato"/>
                <a:sym typeface="Lato"/>
              </a:rPr>
              <a:t>Collateral</a:t>
            </a:r>
            <a:endParaRPr sz="1100" b="1">
              <a:solidFill>
                <a:srgbClr val="FFFFFF"/>
              </a:solidFill>
              <a:latin typeface="Lato"/>
              <a:ea typeface="Lato"/>
              <a:cs typeface="Lato"/>
              <a:sym typeface="Lato"/>
            </a:endParaRPr>
          </a:p>
          <a:p>
            <a:pPr marL="0" lvl="0" indent="0" algn="ctr" rtl="0">
              <a:spcBef>
                <a:spcPts val="0"/>
              </a:spcBef>
              <a:spcAft>
                <a:spcPts val="0"/>
              </a:spcAft>
              <a:buNone/>
            </a:pPr>
            <a:r>
              <a:rPr lang="en-US" sz="1100" b="1">
                <a:solidFill>
                  <a:srgbClr val="FFFFFF"/>
                </a:solidFill>
                <a:latin typeface="Lato"/>
                <a:ea typeface="Lato"/>
                <a:cs typeface="Lato"/>
                <a:sym typeface="Lato"/>
              </a:rPr>
              <a:t>&amp; Lending</a:t>
            </a:r>
            <a:endParaRPr sz="1100" b="1">
              <a:solidFill>
                <a:srgbClr val="FFFFFF"/>
              </a:solidFill>
              <a:latin typeface="Lato"/>
              <a:ea typeface="Lato"/>
              <a:cs typeface="Lato"/>
              <a:sym typeface="Lato"/>
            </a:endParaRPr>
          </a:p>
        </p:txBody>
      </p:sp>
      <p:sp>
        <p:nvSpPr>
          <p:cNvPr id="839" name="Google Shape;839;g34c03757351_0_655"/>
          <p:cNvSpPr/>
          <p:nvPr/>
        </p:nvSpPr>
        <p:spPr>
          <a:xfrm>
            <a:off x="3017175" y="3021300"/>
            <a:ext cx="872700" cy="189600"/>
          </a:xfrm>
          <a:prstGeom prst="roundRect">
            <a:avLst>
              <a:gd name="adj" fmla="val 16667"/>
            </a:avLst>
          </a:prstGeom>
          <a:solidFill>
            <a:srgbClr val="012648"/>
          </a:solidFill>
          <a:ln w="9525" cap="flat" cmpd="sng">
            <a:solidFill>
              <a:srgbClr val="012648"/>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       Router</a:t>
            </a:r>
            <a:endParaRPr sz="900" b="1">
              <a:solidFill>
                <a:srgbClr val="FFFFFF"/>
              </a:solidFill>
              <a:latin typeface="Lato"/>
              <a:ea typeface="Lato"/>
              <a:cs typeface="Lato"/>
              <a:sym typeface="Lato"/>
            </a:endParaRPr>
          </a:p>
        </p:txBody>
      </p:sp>
      <p:cxnSp>
        <p:nvCxnSpPr>
          <p:cNvPr id="840" name="Google Shape;840;g34c03757351_0_655"/>
          <p:cNvCxnSpPr>
            <a:stCxn id="839" idx="2"/>
            <a:endCxn id="817" idx="0"/>
          </p:cNvCxnSpPr>
          <p:nvPr/>
        </p:nvCxnSpPr>
        <p:spPr>
          <a:xfrm rot="-5400000" flipH="1">
            <a:off x="3147825" y="3516600"/>
            <a:ext cx="612000" cy="600"/>
          </a:xfrm>
          <a:prstGeom prst="bentConnector3">
            <a:avLst>
              <a:gd name="adj1" fmla="val 49990"/>
            </a:avLst>
          </a:prstGeom>
          <a:noFill/>
          <a:ln w="28575" cap="flat" cmpd="sng">
            <a:solidFill>
              <a:srgbClr val="3DBAEF"/>
            </a:solidFill>
            <a:prstDash val="solid"/>
            <a:round/>
            <a:headEnd type="triangle" w="sm" len="sm"/>
            <a:tailEnd type="triangle" w="sm" len="sm"/>
          </a:ln>
        </p:spPr>
      </p:cxnSp>
      <p:cxnSp>
        <p:nvCxnSpPr>
          <p:cNvPr id="841" name="Google Shape;841;g34c03757351_0_655"/>
          <p:cNvCxnSpPr>
            <a:stCxn id="838" idx="2"/>
            <a:endCxn id="839" idx="0"/>
          </p:cNvCxnSpPr>
          <p:nvPr/>
        </p:nvCxnSpPr>
        <p:spPr>
          <a:xfrm rot="-5400000" flipH="1">
            <a:off x="3396225" y="2963275"/>
            <a:ext cx="115200" cy="600"/>
          </a:xfrm>
          <a:prstGeom prst="bentConnector3">
            <a:avLst>
              <a:gd name="adj1" fmla="val 50054"/>
            </a:avLst>
          </a:prstGeom>
          <a:noFill/>
          <a:ln w="28575" cap="flat" cmpd="sng">
            <a:solidFill>
              <a:srgbClr val="C2C2C2"/>
            </a:solidFill>
            <a:prstDash val="solid"/>
            <a:round/>
            <a:headEnd type="none" w="sm" len="sm"/>
            <a:tailEnd type="none" w="sm" len="sm"/>
          </a:ln>
        </p:spPr>
      </p:cxnSp>
      <p:pic>
        <p:nvPicPr>
          <p:cNvPr id="842" name="Google Shape;842;g34c03757351_0_655" descr="A black and white logo&#10;&#10;Description automatically generated with medium confidence"/>
          <p:cNvPicPr preferRelativeResize="0"/>
          <p:nvPr/>
        </p:nvPicPr>
        <p:blipFill rotWithShape="1">
          <a:blip r:embed="rId3">
            <a:alphaModFix/>
          </a:blip>
          <a:srcRect r="59719"/>
          <a:stretch/>
        </p:blipFill>
        <p:spPr>
          <a:xfrm>
            <a:off x="3081125" y="3051813"/>
            <a:ext cx="232576" cy="128575"/>
          </a:xfrm>
          <a:prstGeom prst="rect">
            <a:avLst/>
          </a:prstGeom>
          <a:noFill/>
          <a:ln>
            <a:noFill/>
          </a:ln>
        </p:spPr>
      </p:pic>
      <p:sp>
        <p:nvSpPr>
          <p:cNvPr id="843" name="Google Shape;843;g34c03757351_0_655"/>
          <p:cNvSpPr txBox="1"/>
          <p:nvPr/>
        </p:nvSpPr>
        <p:spPr>
          <a:xfrm>
            <a:off x="2357505" y="3346475"/>
            <a:ext cx="995100" cy="1578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chemeClr val="dk1"/>
                </a:solidFill>
                <a:latin typeface="Oswald Medium"/>
                <a:ea typeface="Oswald Medium"/>
                <a:cs typeface="Oswald Medium"/>
                <a:sym typeface="Oswald Medium"/>
              </a:rPr>
              <a:t>FinP2P Open Protocol</a:t>
            </a:r>
            <a:endParaRPr sz="500" i="0" u="none" strike="noStrike" cap="none">
              <a:solidFill>
                <a:srgbClr val="000000"/>
              </a:solidFill>
              <a:latin typeface="Oswald Medium"/>
              <a:ea typeface="Oswald Medium"/>
              <a:cs typeface="Oswald Medium"/>
              <a:sym typeface="Oswald Medium"/>
            </a:endParaRPr>
          </a:p>
        </p:txBody>
      </p:sp>
      <p:sp>
        <p:nvSpPr>
          <p:cNvPr id="828" name="Google Shape;828;g34c03757351_0_655"/>
          <p:cNvSpPr/>
          <p:nvPr/>
        </p:nvSpPr>
        <p:spPr>
          <a:xfrm>
            <a:off x="1785700" y="2678338"/>
            <a:ext cx="872700" cy="189600"/>
          </a:xfrm>
          <a:prstGeom prst="roundRect">
            <a:avLst>
              <a:gd name="adj" fmla="val 16667"/>
            </a:avLst>
          </a:prstGeom>
          <a:solidFill>
            <a:srgbClr val="93C47D"/>
          </a:solidFill>
          <a:ln w="9525" cap="flat" cmpd="sng">
            <a:solidFill>
              <a:srgbClr val="93C47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900" b="1">
                <a:solidFill>
                  <a:srgbClr val="FFFFFF"/>
                </a:solidFill>
                <a:latin typeface="Lato"/>
                <a:ea typeface="Lato"/>
                <a:cs typeface="Lato"/>
                <a:sym typeface="Lato"/>
              </a:rPr>
              <a:t>FIX Gateway</a:t>
            </a:r>
            <a:endParaRPr sz="900" b="1">
              <a:solidFill>
                <a:srgbClr val="FFFFFF"/>
              </a:solidFill>
              <a:latin typeface="Lato"/>
              <a:ea typeface="Lato"/>
              <a:cs typeface="Lato"/>
              <a:sym typeface="Lato"/>
            </a:endParaRPr>
          </a:p>
        </p:txBody>
      </p:sp>
      <p:cxnSp>
        <p:nvCxnSpPr>
          <p:cNvPr id="844" name="Google Shape;844;g34c03757351_0_655"/>
          <p:cNvCxnSpPr>
            <a:stCxn id="823" idx="2"/>
            <a:endCxn id="828" idx="0"/>
          </p:cNvCxnSpPr>
          <p:nvPr/>
        </p:nvCxnSpPr>
        <p:spPr>
          <a:xfrm rot="-5400000" flipH="1">
            <a:off x="2145713" y="2601325"/>
            <a:ext cx="153300" cy="600"/>
          </a:xfrm>
          <a:prstGeom prst="bentConnector3">
            <a:avLst>
              <a:gd name="adj1" fmla="val 50020"/>
            </a:avLst>
          </a:prstGeom>
          <a:noFill/>
          <a:ln w="28575" cap="flat" cmpd="sng">
            <a:solidFill>
              <a:srgbClr val="6AA84F"/>
            </a:solidFill>
            <a:prstDash val="solid"/>
            <a:round/>
            <a:headEnd type="none" w="sm" len="sm"/>
            <a:tailEnd type="none" w="sm" len="sm"/>
          </a:ln>
        </p:spPr>
      </p:cxnSp>
      <p:sp>
        <p:nvSpPr>
          <p:cNvPr id="845" name="Google Shape;845;g34c03757351_0_655"/>
          <p:cNvSpPr txBox="1"/>
          <p:nvPr/>
        </p:nvSpPr>
        <p:spPr>
          <a:xfrm>
            <a:off x="5374950" y="949650"/>
            <a:ext cx="3182100" cy="1343100"/>
          </a:xfrm>
          <a:prstGeom prst="rect">
            <a:avLst/>
          </a:prstGeom>
          <a:noFill/>
          <a:ln>
            <a:noFill/>
          </a:ln>
        </p:spPr>
        <p:txBody>
          <a:bodyPr spcFirstLastPara="1" wrap="square" lIns="34300" tIns="17150" rIns="34300" bIns="1715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700">
                <a:solidFill>
                  <a:srgbClr val="3ABAF0"/>
                </a:solidFill>
                <a:latin typeface="Lato"/>
                <a:ea typeface="Lato"/>
                <a:cs typeface="Lato"/>
                <a:sym typeface="Lato"/>
              </a:rPr>
              <a:t>Buy-side wealth and asset managers, hedge funds and others will be able to connect their existing FIX gateways to a FinP2P router.</a:t>
            </a:r>
            <a:endParaRPr sz="1700" b="0" i="0" u="none" strike="noStrike" cap="none">
              <a:solidFill>
                <a:schemeClr val="lt1"/>
              </a:solidFill>
              <a:latin typeface="Lato"/>
              <a:ea typeface="Lato"/>
              <a:cs typeface="Lato"/>
              <a:sym typeface="Lato"/>
            </a:endParaRPr>
          </a:p>
        </p:txBody>
      </p:sp>
      <p:sp>
        <p:nvSpPr>
          <p:cNvPr id="846" name="Google Shape;846;g34c03757351_0_655"/>
          <p:cNvSpPr txBox="1"/>
          <p:nvPr/>
        </p:nvSpPr>
        <p:spPr>
          <a:xfrm>
            <a:off x="5374950" y="2928950"/>
            <a:ext cx="3327600" cy="819600"/>
          </a:xfrm>
          <a:prstGeom prst="rect">
            <a:avLst/>
          </a:prstGeom>
          <a:noFill/>
          <a:ln>
            <a:noFill/>
          </a:ln>
        </p:spPr>
        <p:txBody>
          <a:bodyPr spcFirstLastPara="1" wrap="square" lIns="34300" tIns="17150" rIns="34300" bIns="17150" anchor="t" anchorCtr="0">
            <a:spAutoFit/>
          </a:bodyPr>
          <a:lstStyle/>
          <a:p>
            <a:pPr marL="0" lvl="0" indent="0" algn="l" rtl="0">
              <a:spcBef>
                <a:spcPts val="0"/>
              </a:spcBef>
              <a:spcAft>
                <a:spcPts val="0"/>
              </a:spcAft>
              <a:buClr>
                <a:schemeClr val="dk1"/>
              </a:buClr>
              <a:buSzPts val="400"/>
              <a:buFont typeface="Arial"/>
              <a:buNone/>
            </a:pPr>
            <a:r>
              <a:rPr lang="en-US" sz="1700">
                <a:solidFill>
                  <a:schemeClr val="lt1"/>
                </a:solidFill>
                <a:latin typeface="Lato"/>
                <a:ea typeface="Lato"/>
                <a:cs typeface="Lato"/>
                <a:sym typeface="Lato"/>
              </a:rPr>
              <a:t>With the Router they will be able to access a diverse range of assets tokenized on different platforms</a:t>
            </a:r>
            <a:endParaRPr sz="17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aerial view of a river&#10;&#10;Description automatically generated">
            <a:extLst>
              <a:ext uri="{FF2B5EF4-FFF2-40B4-BE49-F238E27FC236}">
                <a16:creationId xmlns:a16="http://schemas.microsoft.com/office/drawing/2014/main" id="{F3A58190-E5EA-D706-BCFD-BDC4D11956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
          <a:stretch/>
        </p:blipFill>
        <p:spPr>
          <a:xfrm rot="5400000">
            <a:off x="2079461" y="-1741937"/>
            <a:ext cx="4972060" cy="8798814"/>
          </a:xfrm>
          <a:prstGeom prst="rect">
            <a:avLst/>
          </a:prstGeom>
        </p:spPr>
      </p:pic>
      <p:sp>
        <p:nvSpPr>
          <p:cNvPr id="6" name="Text Placeholder 5">
            <a:extLst>
              <a:ext uri="{FF2B5EF4-FFF2-40B4-BE49-F238E27FC236}">
                <a16:creationId xmlns:a16="http://schemas.microsoft.com/office/drawing/2014/main" id="{0DEB755B-FA7B-3748-33DF-CA13E122D750}"/>
              </a:ext>
            </a:extLst>
          </p:cNvPr>
          <p:cNvSpPr txBox="1">
            <a:spLocks/>
          </p:cNvSpPr>
          <p:nvPr/>
        </p:nvSpPr>
        <p:spPr>
          <a:xfrm>
            <a:off x="1543050" y="4629150"/>
            <a:ext cx="4914900" cy="342900"/>
          </a:xfrm>
          <a:prstGeom prst="rect">
            <a:avLst/>
          </a:prstGeom>
        </p:spPr>
        <p:txBody>
          <a:bodyPr vert="horz" wrap="square"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tabLst/>
              <a:defRPr lang="en-US" sz="900" kern="1200">
                <a:solidFill>
                  <a:srgbClr val="666666"/>
                </a:solidFill>
                <a:latin typeface="+mn-lt"/>
                <a:ea typeface="+mn-ea"/>
                <a:cs typeface="+mn-cs"/>
              </a:defRPr>
            </a:lvl1pPr>
            <a:lvl2pPr marL="349250" indent="-174625" algn="l" defTabSz="914400" rtl="0" eaLnBrk="1" latinLnBrk="0" hangingPunct="1">
              <a:lnSpc>
                <a:spcPct val="100000"/>
              </a:lnSpc>
              <a:spcBef>
                <a:spcPts val="600"/>
              </a:spcBef>
              <a:buFont typeface="System Font Regular"/>
              <a:buChar char="-"/>
              <a:tabLst/>
              <a:defRPr sz="1600" kern="1200">
                <a:solidFill>
                  <a:srgbClr val="000000"/>
                </a:solidFill>
                <a:latin typeface="+mn-lt"/>
                <a:ea typeface="+mn-ea"/>
                <a:cs typeface="+mn-cs"/>
              </a:defRPr>
            </a:lvl2pPr>
            <a:lvl3pPr marL="514350" indent="-176213" algn="l" defTabSz="914400" rtl="0" eaLnBrk="1" latinLnBrk="0" hangingPunct="1">
              <a:lnSpc>
                <a:spcPct val="100000"/>
              </a:lnSpc>
              <a:spcBef>
                <a:spcPts val="600"/>
              </a:spcBef>
              <a:buSzPct val="50000"/>
              <a:buFont typeface="Courier New" panose="02070309020205020404" pitchFamily="49" charset="0"/>
              <a:buChar char="o"/>
              <a:tabLst/>
              <a:defRPr sz="1200" kern="1200">
                <a:solidFill>
                  <a:srgbClr val="000000"/>
                </a:solidFill>
                <a:latin typeface="+mn-lt"/>
                <a:ea typeface="+mn-ea"/>
                <a:cs typeface="+mn-cs"/>
              </a:defRPr>
            </a:lvl3pPr>
            <a:lvl4pPr marL="688975" indent="-163513" algn="l" defTabSz="914400" rtl="0" eaLnBrk="1" latinLnBrk="0" hangingPunct="1">
              <a:lnSpc>
                <a:spcPct val="100000"/>
              </a:lnSpc>
              <a:spcBef>
                <a:spcPts val="600"/>
              </a:spcBef>
              <a:buFont typeface="Arial" panose="020B0604020202020204" pitchFamily="34" charset="0"/>
              <a:buChar char="•"/>
              <a:tabLst/>
              <a:defRPr sz="900" kern="1200">
                <a:solidFill>
                  <a:srgbClr val="000000"/>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675" dirty="0">
              <a:solidFill>
                <a:schemeClr val="bg1"/>
              </a:solidFill>
            </a:endParaRPr>
          </a:p>
        </p:txBody>
      </p:sp>
      <p:sp>
        <p:nvSpPr>
          <p:cNvPr id="13" name="TextBox 12">
            <a:extLst>
              <a:ext uri="{FF2B5EF4-FFF2-40B4-BE49-F238E27FC236}">
                <a16:creationId xmlns:a16="http://schemas.microsoft.com/office/drawing/2014/main" id="{47B9ED66-540E-4317-60C7-AC093BD9B872}"/>
              </a:ext>
            </a:extLst>
          </p:cNvPr>
          <p:cNvSpPr txBox="1"/>
          <p:nvPr/>
        </p:nvSpPr>
        <p:spPr>
          <a:xfrm>
            <a:off x="524390" y="1099170"/>
            <a:ext cx="5182628" cy="692497"/>
          </a:xfrm>
          <a:prstGeom prst="rect">
            <a:avLst/>
          </a:prstGeom>
          <a:noFill/>
        </p:spPr>
        <p:txBody>
          <a:bodyPr wrap="square" lIns="0" tIns="0" rIns="0" bIns="0" rtlCol="0">
            <a:spAutoFit/>
          </a:bodyPr>
          <a:lstStyle/>
          <a:p>
            <a:pPr algn="l"/>
            <a:r>
              <a:rPr lang="en-US" sz="4500" b="1" dirty="0">
                <a:solidFill>
                  <a:schemeClr val="bg1"/>
                </a:solidFill>
                <a:latin typeface="Segoe UI Black" panose="020B0502040204020203" pitchFamily="34" charset="0"/>
                <a:cs typeface="Segoe UI Black" panose="020B0502040204020203" pitchFamily="34" charset="0"/>
              </a:rPr>
              <a:t>SEI overview</a:t>
            </a:r>
            <a:r>
              <a:rPr lang="en-US" sz="4500" b="1" dirty="0">
                <a:solidFill>
                  <a:schemeClr val="accent1"/>
                </a:solidFill>
                <a:latin typeface="Segoe UI Black" panose="020B0502040204020203" pitchFamily="34" charset="0"/>
                <a:cs typeface="Segoe UI Black" panose="020B0502040204020203" pitchFamily="34" charset="0"/>
              </a:rPr>
              <a:t>.</a:t>
            </a:r>
          </a:p>
        </p:txBody>
      </p:sp>
      <p:sp>
        <p:nvSpPr>
          <p:cNvPr id="14" name="TextBox 13">
            <a:extLst>
              <a:ext uri="{FF2B5EF4-FFF2-40B4-BE49-F238E27FC236}">
                <a16:creationId xmlns:a16="http://schemas.microsoft.com/office/drawing/2014/main" id="{A0CB3CDA-425B-7F88-9DB4-05587AF4DE34}"/>
              </a:ext>
            </a:extLst>
          </p:cNvPr>
          <p:cNvSpPr txBox="1"/>
          <p:nvPr/>
        </p:nvSpPr>
        <p:spPr>
          <a:xfrm>
            <a:off x="524390" y="2528888"/>
            <a:ext cx="5182628" cy="1246495"/>
          </a:xfrm>
          <a:prstGeom prst="rect">
            <a:avLst/>
          </a:prstGeom>
          <a:noFill/>
        </p:spPr>
        <p:txBody>
          <a:bodyPr wrap="square" lIns="0" tIns="0" rIns="0" bIns="0" rtlCol="0">
            <a:spAutoFit/>
          </a:bodyPr>
          <a:lstStyle/>
          <a:p>
            <a:pPr algn="l"/>
            <a:r>
              <a:rPr lang="en-US" sz="2700" b="1" dirty="0">
                <a:solidFill>
                  <a:schemeClr val="bg1"/>
                </a:solidFill>
                <a:latin typeface="Segoe UI Black" panose="020B0502040204020203" pitchFamily="34" charset="0"/>
                <a:cs typeface="Segoe UI Black" panose="020B0502040204020203" pitchFamily="34" charset="0"/>
              </a:rPr>
              <a:t> </a:t>
            </a:r>
          </a:p>
          <a:p>
            <a:pPr algn="l"/>
            <a:endParaRPr lang="en-US" sz="2700" b="1" dirty="0">
              <a:solidFill>
                <a:schemeClr val="accent1"/>
              </a:solidFill>
              <a:latin typeface="Segoe UI Black" panose="020B0502040204020203" pitchFamily="34" charset="0"/>
              <a:cs typeface="Segoe UI Black" panose="020B0502040204020203" pitchFamily="34" charset="0"/>
            </a:endParaRPr>
          </a:p>
          <a:p>
            <a:pPr algn="l"/>
            <a:endParaRPr lang="en-US" sz="2700" b="1" dirty="0">
              <a:solidFill>
                <a:schemeClr val="accent1"/>
              </a:solidFill>
              <a:latin typeface="Segoe UI Black" panose="020B0502040204020203" pitchFamily="34" charset="0"/>
              <a:cs typeface="Segoe UI Black" panose="020B0502040204020203" pitchFamily="34" charset="0"/>
            </a:endParaRPr>
          </a:p>
        </p:txBody>
      </p:sp>
      <p:sp>
        <p:nvSpPr>
          <p:cNvPr id="15" name="TextBox 14">
            <a:extLst>
              <a:ext uri="{FF2B5EF4-FFF2-40B4-BE49-F238E27FC236}">
                <a16:creationId xmlns:a16="http://schemas.microsoft.com/office/drawing/2014/main" id="{98A9AE05-6393-C0E5-B774-26B3D00E12EF}"/>
              </a:ext>
            </a:extLst>
          </p:cNvPr>
          <p:cNvSpPr txBox="1"/>
          <p:nvPr/>
        </p:nvSpPr>
        <p:spPr>
          <a:xfrm>
            <a:off x="524390" y="2124195"/>
            <a:ext cx="5182628" cy="276999"/>
          </a:xfrm>
          <a:prstGeom prst="rect">
            <a:avLst/>
          </a:prstGeom>
          <a:noFill/>
        </p:spPr>
        <p:txBody>
          <a:bodyPr wrap="square" lIns="0" tIns="0" rIns="0" bIns="0" rtlCol="0">
            <a:spAutoFit/>
          </a:bodyPr>
          <a:lstStyle/>
          <a:p>
            <a:pPr algn="l"/>
            <a:r>
              <a:rPr lang="en-US" sz="1800" dirty="0">
                <a:solidFill>
                  <a:schemeClr val="bg1"/>
                </a:solidFill>
                <a:latin typeface="Segoe UI" panose="020B0502040204020203" pitchFamily="34" charset="0"/>
                <a:cs typeface="Segoe UI" panose="020B0502040204020203" pitchFamily="34" charset="0"/>
              </a:rPr>
              <a:t> </a:t>
            </a:r>
          </a:p>
        </p:txBody>
      </p:sp>
      <p:sp>
        <p:nvSpPr>
          <p:cNvPr id="16" name="TextBox 15">
            <a:extLst>
              <a:ext uri="{FF2B5EF4-FFF2-40B4-BE49-F238E27FC236}">
                <a16:creationId xmlns:a16="http://schemas.microsoft.com/office/drawing/2014/main" id="{D6522755-C0D0-A349-425B-E139109332DC}"/>
              </a:ext>
            </a:extLst>
          </p:cNvPr>
          <p:cNvSpPr txBox="1"/>
          <p:nvPr/>
        </p:nvSpPr>
        <p:spPr>
          <a:xfrm>
            <a:off x="524390" y="3795832"/>
            <a:ext cx="5182628" cy="276999"/>
          </a:xfrm>
          <a:prstGeom prst="rect">
            <a:avLst/>
          </a:prstGeom>
          <a:noFill/>
        </p:spPr>
        <p:txBody>
          <a:bodyPr wrap="square" lIns="0" tIns="0" rIns="0" bIns="0" rtlCol="0">
            <a:spAutoFit/>
          </a:bodyPr>
          <a:lstStyle/>
          <a:p>
            <a:pPr algn="l"/>
            <a:r>
              <a:rPr lang="en-US" sz="1800" dirty="0">
                <a:solidFill>
                  <a:schemeClr val="bg1"/>
                </a:solidFill>
                <a:latin typeface="Segoe UI" panose="020B0502040204020203" pitchFamily="34" charset="0"/>
                <a:cs typeface="Segoe UI" panose="020B0502040204020203" pitchFamily="34" charset="0"/>
              </a:rPr>
              <a:t>April 16, 2025</a:t>
            </a:r>
          </a:p>
        </p:txBody>
      </p:sp>
      <p:pic>
        <p:nvPicPr>
          <p:cNvPr id="2" name="Picture 1" descr="A black and white logo&#10;&#10;Description automatically generated">
            <a:extLst>
              <a:ext uri="{FF2B5EF4-FFF2-40B4-BE49-F238E27FC236}">
                <a16:creationId xmlns:a16="http://schemas.microsoft.com/office/drawing/2014/main" id="{5BA248E6-4A94-0C86-4D4F-44188621ABF0}"/>
              </a:ext>
            </a:extLst>
          </p:cNvPr>
          <p:cNvPicPr>
            <a:picLocks noChangeAspect="1"/>
          </p:cNvPicPr>
          <p:nvPr/>
        </p:nvPicPr>
        <p:blipFill>
          <a:blip r:embed="rId4"/>
          <a:stretch>
            <a:fillRect/>
          </a:stretch>
        </p:blipFill>
        <p:spPr>
          <a:xfrm>
            <a:off x="7509730" y="544229"/>
            <a:ext cx="1262795" cy="1129457"/>
          </a:xfrm>
          <a:prstGeom prst="rect">
            <a:avLst/>
          </a:prstGeom>
        </p:spPr>
      </p:pic>
    </p:spTree>
    <p:extLst>
      <p:ext uri="{BB962C8B-B14F-4D97-AF65-F5344CB8AC3E}">
        <p14:creationId xmlns:p14="http://schemas.microsoft.com/office/powerpoint/2010/main" val="3245382939"/>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9B6E-F574-9DBB-B6BA-6AECF10E46F1}"/>
              </a:ext>
            </a:extLst>
          </p:cNvPr>
          <p:cNvSpPr>
            <a:spLocks noGrp="1"/>
          </p:cNvSpPr>
          <p:nvPr>
            <p:ph type="title"/>
          </p:nvPr>
        </p:nvSpPr>
        <p:spPr/>
        <p:txBody>
          <a:bodyPr/>
          <a:lstStyle/>
          <a:p>
            <a:r>
              <a:rPr lang="en-US" sz="2700" dirty="0">
                <a:solidFill>
                  <a:schemeClr val="accent5"/>
                </a:solidFill>
                <a:latin typeface="Segoe UI Black" panose="020B0502040204020203" pitchFamily="34" charset="0"/>
                <a:cs typeface="Segoe UI Black" panose="020B0502040204020203" pitchFamily="34" charset="0"/>
              </a:rPr>
              <a:t>Who we are</a:t>
            </a:r>
            <a:r>
              <a:rPr lang="en-US" sz="2700" dirty="0">
                <a:solidFill>
                  <a:schemeClr val="tx2"/>
                </a:solidFill>
                <a:latin typeface="Segoe UI Black" panose="020B0502040204020203" pitchFamily="34" charset="0"/>
                <a:cs typeface="Segoe UI Black" panose="020B0502040204020203" pitchFamily="34" charset="0"/>
              </a:rPr>
              <a:t>. </a:t>
            </a:r>
            <a:br>
              <a:rPr lang="en-US" sz="2700" dirty="0">
                <a:solidFill>
                  <a:schemeClr val="tx2"/>
                </a:solidFill>
                <a:latin typeface="Segoe UI Black" panose="020B0502040204020203" pitchFamily="34" charset="0"/>
                <a:cs typeface="Segoe UI Black" panose="020B0502040204020203" pitchFamily="34" charset="0"/>
              </a:rPr>
            </a:br>
            <a:r>
              <a:rPr lang="en-US" b="0" dirty="0">
                <a:solidFill>
                  <a:srgbClr val="000000"/>
                </a:solidFill>
                <a:latin typeface="Segoe UI" panose="020B0502040204020203" pitchFamily="34" charset="0"/>
                <a:cs typeface="Segoe UI" panose="020B0502040204020203" pitchFamily="34" charset="0"/>
              </a:rPr>
              <a:t>Helping clients more intelligently deploy their capital to grow their business.</a:t>
            </a:r>
            <a:br>
              <a:rPr lang="en-US" b="0" dirty="0">
                <a:solidFill>
                  <a:srgbClr val="000000"/>
                </a:solidFill>
                <a:latin typeface="Segoe UI" panose="020B0502040204020203" pitchFamily="34" charset="0"/>
                <a:cs typeface="Segoe UI" panose="020B0502040204020203" pitchFamily="34" charset="0"/>
              </a:rPr>
            </a:br>
            <a:endParaRPr lang="en-US" b="0" dirty="0">
              <a:solidFill>
                <a:srgbClr val="000000"/>
              </a:solidFill>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58581A19-14D2-2E26-A5B9-CDF73D3B5832}"/>
              </a:ext>
            </a:extLst>
          </p:cNvPr>
          <p:cNvSpPr>
            <a:spLocks noGrp="1"/>
          </p:cNvSpPr>
          <p:nvPr>
            <p:ph type="body" sz="quarter" idx="11"/>
          </p:nvPr>
        </p:nvSpPr>
        <p:spPr>
          <a:xfrm>
            <a:off x="514350" y="3857626"/>
            <a:ext cx="8115300" cy="378143"/>
          </a:xfrm>
        </p:spPr>
        <p:txBody>
          <a:bodyPr/>
          <a:lstStyle/>
          <a:p>
            <a:r>
              <a:rPr lang="en-US" dirty="0">
                <a:solidFill>
                  <a:schemeClr val="tx1"/>
                </a:solidFill>
                <a:latin typeface="Segoe UI" panose="020B0502040204020203" pitchFamily="34" charset="0"/>
                <a:cs typeface="Segoe UI" panose="020B0502040204020203" pitchFamily="34" charset="0"/>
              </a:rPr>
              <a:t>*As of Dec. 31, 2024, through its subsidiaries and partnerships in which the company has a significant interest, SEI manages, advises, or administers approximately $1.6 trillion in hedge, private equity, </a:t>
            </a:r>
            <a:br>
              <a:rPr lang="en-US" dirty="0">
                <a:solidFill>
                  <a:schemeClr val="tx1"/>
                </a:solidFill>
                <a:latin typeface="Segoe UI" panose="020B0502040204020203" pitchFamily="34" charset="0"/>
                <a:cs typeface="Segoe UI" panose="020B0502040204020203" pitchFamily="34" charset="0"/>
              </a:rPr>
            </a:br>
            <a:r>
              <a:rPr lang="en-US" dirty="0">
                <a:solidFill>
                  <a:schemeClr val="tx1"/>
                </a:solidFill>
                <a:latin typeface="Segoe UI" panose="020B0502040204020203" pitchFamily="34" charset="0"/>
                <a:cs typeface="Segoe UI" panose="020B0502040204020203" pitchFamily="34" charset="0"/>
              </a:rPr>
              <a:t>mutual fund, and pooled or separately managed assets. Assets processed on wealth management platforms is as of Dec. 31, 2024. Number of employees is approximate and is as of Dec. 31, 2024. Bank client statistics are as of Dec. 31, 2024 and collected by </a:t>
            </a:r>
            <a:r>
              <a:rPr lang="en-US" i="1" dirty="0">
                <a:solidFill>
                  <a:schemeClr val="tx1"/>
                </a:solidFill>
                <a:latin typeface="Segoe UI" panose="020B0502040204020203" pitchFamily="34" charset="0"/>
                <a:cs typeface="Segoe UI" panose="020B0502040204020203" pitchFamily="34" charset="0"/>
              </a:rPr>
              <a:t>American Bankers Association</a:t>
            </a:r>
            <a:r>
              <a:rPr lang="en-US" dirty="0">
                <a:solidFill>
                  <a:schemeClr val="tx1"/>
                </a:solidFill>
                <a:latin typeface="Segoe UI" panose="020B0502040204020203" pitchFamily="34" charset="0"/>
                <a:cs typeface="Segoe UI" panose="020B0502040204020203" pitchFamily="34" charset="0"/>
              </a:rPr>
              <a:t>. Investment manager client statistics are as of Dec. 31, 2023 and based on </a:t>
            </a:r>
            <a:r>
              <a:rPr lang="en-US" i="1" dirty="0">
                <a:solidFill>
                  <a:schemeClr val="tx1"/>
                </a:solidFill>
                <a:latin typeface="Segoe UI" panose="020B0502040204020203" pitchFamily="34" charset="0"/>
                <a:cs typeface="Segoe UI" panose="020B0502040204020203" pitchFamily="34" charset="0"/>
              </a:rPr>
              <a:t>Pensions &amp; Investments</a:t>
            </a:r>
            <a:r>
              <a:rPr lang="en-US" dirty="0">
                <a:solidFill>
                  <a:schemeClr val="tx1"/>
                </a:solidFill>
                <a:latin typeface="Segoe UI" panose="020B0502040204020203" pitchFamily="34" charset="0"/>
                <a:cs typeface="Segoe UI" panose="020B0502040204020203" pitchFamily="34" charset="0"/>
              </a:rPr>
              <a:t>” “Largest Money Managers.”</a:t>
            </a:r>
            <a:endParaRPr lang="en-US" dirty="0">
              <a:solidFill>
                <a:schemeClr val="tx1"/>
              </a:solidFill>
              <a:highlight>
                <a:srgbClr val="FFFF00"/>
              </a:highlight>
              <a:latin typeface="Segoe UI" panose="020B0502040204020203" pitchFamily="34" charset="0"/>
              <a:cs typeface="Segoe UI" panose="020B0502040204020203" pitchFamily="34" charset="0"/>
            </a:endParaRPr>
          </a:p>
        </p:txBody>
      </p:sp>
      <p:sp>
        <p:nvSpPr>
          <p:cNvPr id="4" name="Circle">
            <a:extLst>
              <a:ext uri="{FF2B5EF4-FFF2-40B4-BE49-F238E27FC236}">
                <a16:creationId xmlns:a16="http://schemas.microsoft.com/office/drawing/2014/main" id="{E49397E0-B99D-63B5-F15B-7D2B8A6102A4}"/>
              </a:ext>
            </a:extLst>
          </p:cNvPr>
          <p:cNvSpPr>
            <a:spLocks noChangeAspect="1"/>
          </p:cNvSpPr>
          <p:nvPr/>
        </p:nvSpPr>
        <p:spPr>
          <a:xfrm>
            <a:off x="514350" y="1428750"/>
            <a:ext cx="1587021" cy="1584198"/>
          </a:xfrm>
          <a:prstGeom prst="ellipse">
            <a:avLst/>
          </a:prstGeom>
          <a:solidFill>
            <a:schemeClr val="tx2"/>
          </a:solidFill>
          <a:ln w="12700">
            <a:miter lim="400000"/>
          </a:ln>
          <a:effectLst/>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5" name="Circle">
            <a:extLst>
              <a:ext uri="{FF2B5EF4-FFF2-40B4-BE49-F238E27FC236}">
                <a16:creationId xmlns:a16="http://schemas.microsoft.com/office/drawing/2014/main" id="{B4028AC2-CE35-6936-F243-44A3FE288E1B}"/>
              </a:ext>
            </a:extLst>
          </p:cNvPr>
          <p:cNvSpPr/>
          <p:nvPr/>
        </p:nvSpPr>
        <p:spPr>
          <a:xfrm>
            <a:off x="2629392" y="1428750"/>
            <a:ext cx="1587021" cy="1587021"/>
          </a:xfrm>
          <a:prstGeom prst="ellipse">
            <a:avLst/>
          </a:prstGeom>
          <a:solidFill>
            <a:schemeClr val="tx2"/>
          </a:solidFill>
          <a:ln w="12700">
            <a:miter lim="400000"/>
          </a:ln>
          <a:effectLst/>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6" name="Circle">
            <a:extLst>
              <a:ext uri="{FF2B5EF4-FFF2-40B4-BE49-F238E27FC236}">
                <a16:creationId xmlns:a16="http://schemas.microsoft.com/office/drawing/2014/main" id="{D0150967-3890-542F-C985-E02AED3F53FF}"/>
              </a:ext>
            </a:extLst>
          </p:cNvPr>
          <p:cNvSpPr/>
          <p:nvPr/>
        </p:nvSpPr>
        <p:spPr>
          <a:xfrm>
            <a:off x="4699479" y="1428750"/>
            <a:ext cx="1587021" cy="1587021"/>
          </a:xfrm>
          <a:prstGeom prst="ellipse">
            <a:avLst/>
          </a:prstGeom>
          <a:solidFill>
            <a:schemeClr val="tx2"/>
          </a:solidFill>
          <a:ln w="12700">
            <a:miter lim="400000"/>
          </a:ln>
          <a:effectLst/>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7" name="Circle">
            <a:extLst>
              <a:ext uri="{FF2B5EF4-FFF2-40B4-BE49-F238E27FC236}">
                <a16:creationId xmlns:a16="http://schemas.microsoft.com/office/drawing/2014/main" id="{E36EC996-2BC5-DE26-4DE6-FEE4B1292BE8}"/>
              </a:ext>
            </a:extLst>
          </p:cNvPr>
          <p:cNvSpPr/>
          <p:nvPr/>
        </p:nvSpPr>
        <p:spPr>
          <a:xfrm>
            <a:off x="6856265" y="1428750"/>
            <a:ext cx="1587021" cy="1587021"/>
          </a:xfrm>
          <a:prstGeom prst="ellipse">
            <a:avLst/>
          </a:prstGeom>
          <a:solidFill>
            <a:schemeClr val="tx2"/>
          </a:solidFill>
          <a:ln w="12700">
            <a:miter lim="400000"/>
          </a:ln>
          <a:effectLst/>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8" name="Approximately…">
            <a:extLst>
              <a:ext uri="{FF2B5EF4-FFF2-40B4-BE49-F238E27FC236}">
                <a16:creationId xmlns:a16="http://schemas.microsoft.com/office/drawing/2014/main" id="{9F674CB8-1531-1300-E3E7-902E34862137}"/>
              </a:ext>
            </a:extLst>
          </p:cNvPr>
          <p:cNvSpPr txBox="1"/>
          <p:nvPr/>
        </p:nvSpPr>
        <p:spPr>
          <a:xfrm>
            <a:off x="505004" y="3166833"/>
            <a:ext cx="1587021" cy="37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sz="1050" kern="1200" dirty="0">
                <a:solidFill>
                  <a:srgbClr val="1C1E22"/>
                </a:solidFill>
                <a:latin typeface="Segoe UI" panose="020B0502040204020203" pitchFamily="34" charset="0"/>
                <a:ea typeface="+mn-ea"/>
                <a:cs typeface="Segoe UI" panose="020B0502040204020203" pitchFamily="34" charset="0"/>
              </a:rPr>
              <a:t>$1.</a:t>
            </a:r>
            <a:r>
              <a:rPr lang="en-US" sz="1050" kern="1200" dirty="0">
                <a:solidFill>
                  <a:srgbClr val="1C1E22"/>
                </a:solidFill>
                <a:latin typeface="Segoe UI" panose="020B0502040204020203" pitchFamily="34" charset="0"/>
                <a:ea typeface="+mn-ea"/>
                <a:cs typeface="Segoe UI" panose="020B0502040204020203" pitchFamily="34" charset="0"/>
              </a:rPr>
              <a:t>6</a:t>
            </a:r>
            <a:r>
              <a:rPr sz="1050" kern="1200" dirty="0">
                <a:solidFill>
                  <a:srgbClr val="1C1E22"/>
                </a:solidFill>
                <a:latin typeface="Segoe UI" panose="020B0502040204020203" pitchFamily="34" charset="0"/>
                <a:ea typeface="+mn-ea"/>
                <a:cs typeface="Segoe UI" panose="020B0502040204020203" pitchFamily="34" charset="0"/>
              </a:rPr>
              <a:t> trillion </a:t>
            </a:r>
            <a:br>
              <a:rPr lang="en-US" sz="1050" kern="1200" dirty="0">
                <a:solidFill>
                  <a:srgbClr val="1C1E22"/>
                </a:solidFill>
                <a:latin typeface="Segoe UI" panose="020B0502040204020203" pitchFamily="34" charset="0"/>
                <a:ea typeface="+mn-ea"/>
                <a:cs typeface="Segoe UI" panose="020B0502040204020203" pitchFamily="34" charset="0"/>
              </a:rPr>
            </a:br>
            <a:r>
              <a:rPr sz="1050" kern="1200" dirty="0">
                <a:solidFill>
                  <a:srgbClr val="1C1E22"/>
                </a:solidFill>
                <a:latin typeface="Segoe UI" panose="020B0502040204020203" pitchFamily="34" charset="0"/>
                <a:ea typeface="+mn-ea"/>
                <a:cs typeface="Segoe UI" panose="020B0502040204020203" pitchFamily="34" charset="0"/>
              </a:rPr>
              <a:t>in AUM &amp; AUA*</a:t>
            </a:r>
          </a:p>
        </p:txBody>
      </p:sp>
      <p:sp>
        <p:nvSpPr>
          <p:cNvPr id="9" name="Approximately 4,000 employees across the globe in 8 nations*">
            <a:extLst>
              <a:ext uri="{FF2B5EF4-FFF2-40B4-BE49-F238E27FC236}">
                <a16:creationId xmlns:a16="http://schemas.microsoft.com/office/drawing/2014/main" id="{5DB97A60-0219-DBAE-D2E7-70B3816DE7D2}"/>
              </a:ext>
            </a:extLst>
          </p:cNvPr>
          <p:cNvSpPr txBox="1"/>
          <p:nvPr/>
        </p:nvSpPr>
        <p:spPr>
          <a:xfrm>
            <a:off x="4699479" y="3166833"/>
            <a:ext cx="1587022" cy="557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sz="1050" kern="1200" dirty="0">
                <a:solidFill>
                  <a:srgbClr val="1C1E22"/>
                </a:solidFill>
                <a:latin typeface="Segoe UI" panose="020B0502040204020203" pitchFamily="34" charset="0"/>
                <a:ea typeface="+mn-ea"/>
                <a:cs typeface="Segoe UI" panose="020B0502040204020203" pitchFamily="34" charset="0"/>
              </a:rPr>
              <a:t>Approximately </a:t>
            </a:r>
            <a:br>
              <a:rPr lang="en-US" sz="1050" kern="1200" dirty="0">
                <a:solidFill>
                  <a:srgbClr val="1C1E22"/>
                </a:solidFill>
                <a:latin typeface="Segoe UI" panose="020B0502040204020203" pitchFamily="34" charset="0"/>
                <a:ea typeface="+mn-ea"/>
                <a:cs typeface="Segoe UI" panose="020B0502040204020203" pitchFamily="34" charset="0"/>
              </a:rPr>
            </a:br>
            <a:r>
              <a:rPr lang="en-US" sz="1050" kern="1200" dirty="0">
                <a:solidFill>
                  <a:srgbClr val="1C1E22"/>
                </a:solidFill>
                <a:latin typeface="Segoe UI" panose="020B0502040204020203" pitchFamily="34" charset="0"/>
                <a:ea typeface="+mn-ea"/>
                <a:cs typeface="Segoe UI" panose="020B0502040204020203" pitchFamily="34" charset="0"/>
              </a:rPr>
              <a:t>5,10</a:t>
            </a:r>
            <a:r>
              <a:rPr sz="1050" kern="1200" dirty="0">
                <a:solidFill>
                  <a:srgbClr val="1C1E22"/>
                </a:solidFill>
                <a:latin typeface="Segoe UI" panose="020B0502040204020203" pitchFamily="34" charset="0"/>
                <a:ea typeface="+mn-ea"/>
                <a:cs typeface="Segoe UI" panose="020B0502040204020203" pitchFamily="34" charset="0"/>
              </a:rPr>
              <a:t>0 employees </a:t>
            </a:r>
            <a:br>
              <a:rPr lang="en-US" sz="1050" kern="1200" dirty="0">
                <a:solidFill>
                  <a:srgbClr val="1C1E22"/>
                </a:solidFill>
                <a:latin typeface="Segoe UI" panose="020B0502040204020203" pitchFamily="34" charset="0"/>
                <a:ea typeface="+mn-ea"/>
                <a:cs typeface="Segoe UI" panose="020B0502040204020203" pitchFamily="34" charset="0"/>
              </a:rPr>
            </a:br>
            <a:r>
              <a:rPr sz="1050" kern="1200" dirty="0">
                <a:solidFill>
                  <a:srgbClr val="1C1E22"/>
                </a:solidFill>
                <a:latin typeface="Segoe UI" panose="020B0502040204020203" pitchFamily="34" charset="0"/>
                <a:ea typeface="+mn-ea"/>
                <a:cs typeface="Segoe UI" panose="020B0502040204020203" pitchFamily="34" charset="0"/>
              </a:rPr>
              <a:t>across the</a:t>
            </a:r>
            <a:r>
              <a:rPr lang="en-US" sz="1050" kern="1200" dirty="0">
                <a:solidFill>
                  <a:srgbClr val="1C1E22"/>
                </a:solidFill>
                <a:latin typeface="Segoe UI" panose="020B0502040204020203" pitchFamily="34" charset="0"/>
                <a:ea typeface="+mn-ea"/>
                <a:cs typeface="Segoe UI" panose="020B0502040204020203" pitchFamily="34" charset="0"/>
              </a:rPr>
              <a:t> </a:t>
            </a:r>
            <a:r>
              <a:rPr sz="1050" kern="1200" dirty="0">
                <a:solidFill>
                  <a:srgbClr val="1C1E22"/>
                </a:solidFill>
                <a:latin typeface="Segoe UI" panose="020B0502040204020203" pitchFamily="34" charset="0"/>
                <a:ea typeface="+mn-ea"/>
                <a:cs typeface="Segoe UI" panose="020B0502040204020203" pitchFamily="34" charset="0"/>
              </a:rPr>
              <a:t>globe*</a:t>
            </a:r>
          </a:p>
        </p:txBody>
      </p:sp>
      <p:sp>
        <p:nvSpPr>
          <p:cNvPr id="10" name="Clients include 10 of the top 20 U.S. banks and 49 of the top 100 investment managers worldwide*">
            <a:extLst>
              <a:ext uri="{FF2B5EF4-FFF2-40B4-BE49-F238E27FC236}">
                <a16:creationId xmlns:a16="http://schemas.microsoft.com/office/drawing/2014/main" id="{9B5236E5-73E7-6B99-63EA-A312FADE9CED}"/>
              </a:ext>
            </a:extLst>
          </p:cNvPr>
          <p:cNvSpPr txBox="1"/>
          <p:nvPr/>
        </p:nvSpPr>
        <p:spPr>
          <a:xfrm>
            <a:off x="6587600" y="3166833"/>
            <a:ext cx="2123367" cy="557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228600">
              <a:lnSpc>
                <a:spcPct val="110000"/>
              </a:lnSpc>
              <a:defRPr sz="1500">
                <a:solidFill>
                  <a:srgbClr val="0095C7"/>
                </a:solidFill>
              </a:defRPr>
            </a:lvl1pPr>
          </a:lstStyle>
          <a:p>
            <a:pPr algn="ctr" defTabSz="171450">
              <a:buClrTx/>
            </a:pPr>
            <a:r>
              <a:rPr sz="1050" kern="1200" dirty="0">
                <a:solidFill>
                  <a:srgbClr val="1C1E22"/>
                </a:solidFill>
                <a:latin typeface="Segoe UI" panose="020B0502040204020203" pitchFamily="34" charset="0"/>
                <a:ea typeface="+mn-ea"/>
                <a:cs typeface="Segoe UI" panose="020B0502040204020203" pitchFamily="34" charset="0"/>
              </a:rPr>
              <a:t>Clients include </a:t>
            </a:r>
            <a:r>
              <a:rPr lang="en-US" sz="1050" kern="1200" dirty="0">
                <a:solidFill>
                  <a:srgbClr val="1C1E22"/>
                </a:solidFill>
                <a:latin typeface="Segoe UI" panose="020B0502040204020203" pitchFamily="34" charset="0"/>
                <a:ea typeface="+mn-ea"/>
                <a:cs typeface="Segoe UI" panose="020B0502040204020203" pitchFamily="34" charset="0"/>
              </a:rPr>
              <a:t>8</a:t>
            </a:r>
            <a:r>
              <a:rPr sz="1050" kern="1200" dirty="0">
                <a:solidFill>
                  <a:srgbClr val="1C1E22"/>
                </a:solidFill>
                <a:latin typeface="Segoe UI" panose="020B0502040204020203" pitchFamily="34" charset="0"/>
                <a:ea typeface="+mn-ea"/>
                <a:cs typeface="Segoe UI" panose="020B0502040204020203" pitchFamily="34" charset="0"/>
              </a:rPr>
              <a:t> of the top 20 U.S. banks and 4</a:t>
            </a:r>
            <a:r>
              <a:rPr lang="en-US" sz="1050" kern="1200" dirty="0">
                <a:solidFill>
                  <a:srgbClr val="1C1E22"/>
                </a:solidFill>
                <a:latin typeface="Segoe UI" panose="020B0502040204020203" pitchFamily="34" charset="0"/>
                <a:ea typeface="+mn-ea"/>
                <a:cs typeface="Segoe UI" panose="020B0502040204020203" pitchFamily="34" charset="0"/>
              </a:rPr>
              <a:t>3</a:t>
            </a:r>
            <a:r>
              <a:rPr sz="1050" kern="1200" dirty="0">
                <a:solidFill>
                  <a:srgbClr val="1C1E22"/>
                </a:solidFill>
                <a:latin typeface="Segoe UI" panose="020B0502040204020203" pitchFamily="34" charset="0"/>
                <a:ea typeface="+mn-ea"/>
                <a:cs typeface="Segoe UI" panose="020B0502040204020203" pitchFamily="34" charset="0"/>
              </a:rPr>
              <a:t> of the top 100 investment managers worldwide*</a:t>
            </a:r>
          </a:p>
        </p:txBody>
      </p:sp>
      <p:sp>
        <p:nvSpPr>
          <p:cNvPr id="11" name="Approximately…">
            <a:extLst>
              <a:ext uri="{FF2B5EF4-FFF2-40B4-BE49-F238E27FC236}">
                <a16:creationId xmlns:a16="http://schemas.microsoft.com/office/drawing/2014/main" id="{AC4902AF-A4B8-493A-6D33-DA1093BDAFC4}"/>
              </a:ext>
            </a:extLst>
          </p:cNvPr>
          <p:cNvSpPr txBox="1"/>
          <p:nvPr/>
        </p:nvSpPr>
        <p:spPr>
          <a:xfrm>
            <a:off x="2628901" y="3166833"/>
            <a:ext cx="1605716" cy="5577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sz="1050" kern="1200" dirty="0">
                <a:solidFill>
                  <a:srgbClr val="1C1E22"/>
                </a:solidFill>
                <a:latin typeface="Segoe UI" panose="020B0502040204020203" pitchFamily="34" charset="0"/>
                <a:ea typeface="+mn-ea"/>
                <a:cs typeface="Segoe UI" panose="020B0502040204020203" pitchFamily="34" charset="0"/>
              </a:rPr>
              <a:t>$</a:t>
            </a:r>
            <a:r>
              <a:rPr lang="en-US" sz="1050" kern="1200" dirty="0">
                <a:solidFill>
                  <a:srgbClr val="1C1E22"/>
                </a:solidFill>
                <a:latin typeface="Segoe UI" panose="020B0502040204020203" pitchFamily="34" charset="0"/>
                <a:ea typeface="+mn-ea"/>
                <a:cs typeface="Segoe UI" panose="020B0502040204020203" pitchFamily="34" charset="0"/>
              </a:rPr>
              <a:t>7</a:t>
            </a:r>
            <a:r>
              <a:rPr sz="1050" kern="1200" dirty="0">
                <a:solidFill>
                  <a:srgbClr val="1C1E22"/>
                </a:solidFill>
                <a:latin typeface="Segoe UI" panose="020B0502040204020203" pitchFamily="34" charset="0"/>
                <a:ea typeface="+mn-ea"/>
                <a:cs typeface="Segoe UI" panose="020B0502040204020203" pitchFamily="34" charset="0"/>
              </a:rPr>
              <a:t> trillion in assets processed on our wealth management platforms*</a:t>
            </a:r>
          </a:p>
        </p:txBody>
      </p:sp>
      <p:sp>
        <p:nvSpPr>
          <p:cNvPr id="12" name="Approximately…">
            <a:extLst>
              <a:ext uri="{FF2B5EF4-FFF2-40B4-BE49-F238E27FC236}">
                <a16:creationId xmlns:a16="http://schemas.microsoft.com/office/drawing/2014/main" id="{386FB485-DB9A-9CBE-58D0-1A00837B1584}"/>
              </a:ext>
            </a:extLst>
          </p:cNvPr>
          <p:cNvSpPr txBox="1"/>
          <p:nvPr/>
        </p:nvSpPr>
        <p:spPr>
          <a:xfrm>
            <a:off x="505003" y="1944974"/>
            <a:ext cx="1587021" cy="55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lang="en-US" sz="3300" b="1" kern="1200" dirty="0">
                <a:ln w="38100">
                  <a:noFill/>
                </a:ln>
                <a:solidFill>
                  <a:srgbClr val="FFFFFF"/>
                </a:solidFill>
                <a:latin typeface="Segoe UI Black" panose="020B0502040204020203" pitchFamily="34" charset="0"/>
                <a:ea typeface="+mn-ea"/>
                <a:cs typeface="Segoe UI Black" panose="020B0502040204020203" pitchFamily="34" charset="0"/>
              </a:rPr>
              <a:t>$1.6T</a:t>
            </a:r>
            <a:endParaRPr sz="3300" b="1" kern="1200" dirty="0">
              <a:ln w="38100">
                <a:noFill/>
              </a:ln>
              <a:solidFill>
                <a:srgbClr val="FFFFFF"/>
              </a:solidFill>
              <a:latin typeface="Segoe UI Black" panose="020B0502040204020203" pitchFamily="34" charset="0"/>
              <a:ea typeface="+mn-ea"/>
              <a:cs typeface="Segoe UI Black" panose="020B0502040204020203" pitchFamily="34" charset="0"/>
            </a:endParaRPr>
          </a:p>
        </p:txBody>
      </p:sp>
      <p:sp>
        <p:nvSpPr>
          <p:cNvPr id="13" name="Approximately…">
            <a:extLst>
              <a:ext uri="{FF2B5EF4-FFF2-40B4-BE49-F238E27FC236}">
                <a16:creationId xmlns:a16="http://schemas.microsoft.com/office/drawing/2014/main" id="{35171EA7-32B4-628D-33E5-D0A3A4FB92D0}"/>
              </a:ext>
            </a:extLst>
          </p:cNvPr>
          <p:cNvSpPr txBox="1"/>
          <p:nvPr/>
        </p:nvSpPr>
        <p:spPr>
          <a:xfrm>
            <a:off x="2628900" y="1944974"/>
            <a:ext cx="1576533" cy="55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lang="en-US" sz="3300" b="1" kern="1200" dirty="0">
                <a:ln w="38100">
                  <a:noFill/>
                </a:ln>
                <a:solidFill>
                  <a:srgbClr val="FFFFFF"/>
                </a:solidFill>
                <a:latin typeface="Segoe UI Black" panose="020B0502040204020203" pitchFamily="34" charset="0"/>
                <a:ea typeface="+mn-ea"/>
                <a:cs typeface="Segoe UI Black" panose="020B0502040204020203" pitchFamily="34" charset="0"/>
              </a:rPr>
              <a:t>$7T</a:t>
            </a:r>
            <a:endParaRPr sz="3300" b="1" kern="1200" dirty="0">
              <a:ln w="38100">
                <a:noFill/>
              </a:ln>
              <a:solidFill>
                <a:srgbClr val="FFFFFF"/>
              </a:solidFill>
              <a:latin typeface="Segoe UI Black" panose="020B0502040204020203" pitchFamily="34" charset="0"/>
              <a:ea typeface="+mn-ea"/>
              <a:cs typeface="Segoe UI Black" panose="020B0502040204020203" pitchFamily="34" charset="0"/>
            </a:endParaRPr>
          </a:p>
        </p:txBody>
      </p:sp>
      <p:sp>
        <p:nvSpPr>
          <p:cNvPr id="14" name="Approximately…">
            <a:extLst>
              <a:ext uri="{FF2B5EF4-FFF2-40B4-BE49-F238E27FC236}">
                <a16:creationId xmlns:a16="http://schemas.microsoft.com/office/drawing/2014/main" id="{B72E0E34-B734-3C30-2445-C7F66F5B7756}"/>
              </a:ext>
            </a:extLst>
          </p:cNvPr>
          <p:cNvSpPr txBox="1"/>
          <p:nvPr/>
        </p:nvSpPr>
        <p:spPr>
          <a:xfrm>
            <a:off x="4699479" y="1944974"/>
            <a:ext cx="1587021" cy="55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lang="en-US" sz="3300" b="1" kern="1200" dirty="0">
                <a:ln w="38100">
                  <a:noFill/>
                </a:ln>
                <a:solidFill>
                  <a:srgbClr val="FFFFFF"/>
                </a:solidFill>
                <a:latin typeface="Segoe UI Black" panose="020B0502040204020203" pitchFamily="34" charset="0"/>
                <a:ea typeface="+mn-ea"/>
                <a:cs typeface="Segoe UI Black" panose="020B0502040204020203" pitchFamily="34" charset="0"/>
              </a:rPr>
              <a:t>5,100</a:t>
            </a:r>
            <a:endParaRPr sz="3300" b="1" kern="1200" dirty="0">
              <a:ln w="38100">
                <a:noFill/>
              </a:ln>
              <a:solidFill>
                <a:srgbClr val="FFFFFF"/>
              </a:solidFill>
              <a:latin typeface="Segoe UI Black" panose="020B0502040204020203" pitchFamily="34" charset="0"/>
              <a:ea typeface="+mn-ea"/>
              <a:cs typeface="Segoe UI Black" panose="020B0502040204020203" pitchFamily="34" charset="0"/>
            </a:endParaRPr>
          </a:p>
        </p:txBody>
      </p:sp>
      <p:sp>
        <p:nvSpPr>
          <p:cNvPr id="15" name="Approximately…">
            <a:extLst>
              <a:ext uri="{FF2B5EF4-FFF2-40B4-BE49-F238E27FC236}">
                <a16:creationId xmlns:a16="http://schemas.microsoft.com/office/drawing/2014/main" id="{D60DBBDC-E885-9512-4088-1CFA906D6AEF}"/>
              </a:ext>
            </a:extLst>
          </p:cNvPr>
          <p:cNvSpPr txBox="1"/>
          <p:nvPr/>
        </p:nvSpPr>
        <p:spPr>
          <a:xfrm>
            <a:off x="6855773" y="1944974"/>
            <a:ext cx="1587021" cy="55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p>
            <a:pPr algn="ctr" defTabSz="171450">
              <a:lnSpc>
                <a:spcPct val="110000"/>
              </a:lnSpc>
              <a:buClrTx/>
              <a:defRPr sz="1500">
                <a:solidFill>
                  <a:srgbClr val="0095C7"/>
                </a:solidFill>
              </a:defRPr>
            </a:pPr>
            <a:r>
              <a:rPr lang="en-US" sz="3300" b="1" kern="1200" dirty="0">
                <a:ln w="38100">
                  <a:noFill/>
                </a:ln>
                <a:solidFill>
                  <a:srgbClr val="FFFFFF"/>
                </a:solidFill>
                <a:latin typeface="Segoe UI Black" panose="020B0502040204020203" pitchFamily="34" charset="0"/>
                <a:ea typeface="+mn-ea"/>
                <a:cs typeface="Segoe UI Black" panose="020B0502040204020203" pitchFamily="34" charset="0"/>
              </a:rPr>
              <a:t>8</a:t>
            </a:r>
            <a:r>
              <a:rPr lang="en-US" sz="2700" b="1" kern="1200" spc="225" dirty="0">
                <a:ln w="28575">
                  <a:noFill/>
                </a:ln>
                <a:solidFill>
                  <a:srgbClr val="FFFFFF"/>
                </a:solidFill>
                <a:latin typeface="Segoe UI Black" panose="020B0502040204020203" pitchFamily="34" charset="0"/>
                <a:ea typeface="+mn-ea"/>
                <a:cs typeface="Segoe UI Black" panose="020B0502040204020203" pitchFamily="34" charset="0"/>
              </a:rPr>
              <a:t>&amp;</a:t>
            </a:r>
            <a:r>
              <a:rPr lang="en-US" sz="3300" b="1" kern="1200" dirty="0">
                <a:ln w="38100">
                  <a:noFill/>
                </a:ln>
                <a:solidFill>
                  <a:srgbClr val="FFFFFF"/>
                </a:solidFill>
                <a:latin typeface="Segoe UI Black" panose="020B0502040204020203" pitchFamily="34" charset="0"/>
                <a:ea typeface="+mn-ea"/>
                <a:cs typeface="Segoe UI Black" panose="020B0502040204020203" pitchFamily="34" charset="0"/>
              </a:rPr>
              <a:t>43</a:t>
            </a:r>
            <a:endParaRPr sz="3300" b="1" kern="1200" dirty="0">
              <a:ln w="38100">
                <a:noFill/>
              </a:ln>
              <a:solidFill>
                <a:srgbClr val="FFFFFF"/>
              </a:solidFill>
              <a:latin typeface="Segoe UI Black" panose="020B0502040204020203" pitchFamily="34" charset="0"/>
              <a:ea typeface="+mn-ea"/>
              <a:cs typeface="Segoe UI Black" panose="020B0502040204020203" pitchFamily="34" charset="0"/>
            </a:endParaRPr>
          </a:p>
        </p:txBody>
      </p:sp>
    </p:spTree>
    <p:extLst>
      <p:ext uri="{BB962C8B-B14F-4D97-AF65-F5344CB8AC3E}">
        <p14:creationId xmlns:p14="http://schemas.microsoft.com/office/powerpoint/2010/main" val="2554164283"/>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rry image of people working in a room&#10;&#10;Description automatically generated">
            <a:extLst>
              <a:ext uri="{FF2B5EF4-FFF2-40B4-BE49-F238E27FC236}">
                <a16:creationId xmlns:a16="http://schemas.microsoft.com/office/drawing/2014/main" id="{14957AA6-F3B8-22C1-2301-E5A003EAE1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0025" y="171450"/>
            <a:ext cx="8743950" cy="4972050"/>
          </a:xfrm>
          <a:prstGeom prst="rect">
            <a:avLst/>
          </a:prstGeom>
        </p:spPr>
      </p:pic>
      <p:sp>
        <p:nvSpPr>
          <p:cNvPr id="3" name="Title 37">
            <a:extLst>
              <a:ext uri="{FF2B5EF4-FFF2-40B4-BE49-F238E27FC236}">
                <a16:creationId xmlns:a16="http://schemas.microsoft.com/office/drawing/2014/main" id="{FF4D353C-F90B-E3A3-B78C-713CFFCF0122}"/>
              </a:ext>
            </a:extLst>
          </p:cNvPr>
          <p:cNvSpPr txBox="1">
            <a:spLocks/>
          </p:cNvSpPr>
          <p:nvPr/>
        </p:nvSpPr>
        <p:spPr>
          <a:xfrm>
            <a:off x="514349" y="457200"/>
            <a:ext cx="8115300" cy="62865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defTabSz="685800">
              <a:buClrTx/>
            </a:pPr>
            <a:r>
              <a:rPr lang="en-US" sz="2700" dirty="0">
                <a:solidFill>
                  <a:srgbClr val="1C1E22"/>
                </a:solidFill>
                <a:latin typeface="Segoe UI Black" panose="020B0502040204020203" pitchFamily="34" charset="0"/>
                <a:cs typeface="Segoe UI Black" panose="020B0502040204020203" pitchFamily="34" charset="0"/>
              </a:rPr>
              <a:t>What we do. </a:t>
            </a:r>
            <a:br>
              <a:rPr lang="en-US" sz="1800" b="0" dirty="0">
                <a:solidFill>
                  <a:srgbClr val="1C1E22"/>
                </a:solidFill>
                <a:latin typeface="Segoe UI" panose="020B0502040204020203" pitchFamily="34" charset="0"/>
                <a:cs typeface="Segoe UI" panose="020B0502040204020203" pitchFamily="34" charset="0"/>
              </a:rPr>
            </a:br>
            <a:r>
              <a:rPr lang="en-US" sz="1800" b="0" dirty="0">
                <a:solidFill>
                  <a:srgbClr val="1C1E22"/>
                </a:solidFill>
                <a:latin typeface="Segoe UI" panose="020B0502040204020203" pitchFamily="34" charset="0"/>
                <a:cs typeface="Segoe UI" panose="020B0502040204020203" pitchFamily="34" charset="0"/>
              </a:rPr>
              <a:t>Deliver capabilities standalone or as comprehensive solutions.</a:t>
            </a:r>
          </a:p>
        </p:txBody>
      </p:sp>
      <p:sp>
        <p:nvSpPr>
          <p:cNvPr id="11" name="Rectangle">
            <a:extLst>
              <a:ext uri="{FF2B5EF4-FFF2-40B4-BE49-F238E27FC236}">
                <a16:creationId xmlns:a16="http://schemas.microsoft.com/office/drawing/2014/main" id="{50FF57A6-7BDB-1DEE-10F6-D2D7FD1FC006}"/>
              </a:ext>
            </a:extLst>
          </p:cNvPr>
          <p:cNvSpPr/>
          <p:nvPr/>
        </p:nvSpPr>
        <p:spPr>
          <a:xfrm>
            <a:off x="514350" y="1634550"/>
            <a:ext cx="2537460" cy="2537460"/>
          </a:xfrm>
          <a:prstGeom prst="rect">
            <a:avLst/>
          </a:prstGeom>
          <a:solidFill>
            <a:srgbClr val="FFFFFF"/>
          </a:solidFill>
          <a:ln w="12700">
            <a:miter lim="400000"/>
          </a:ln>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12" name="Rectangle">
            <a:extLst>
              <a:ext uri="{FF2B5EF4-FFF2-40B4-BE49-F238E27FC236}">
                <a16:creationId xmlns:a16="http://schemas.microsoft.com/office/drawing/2014/main" id="{C7DDDD12-77BE-FCAC-C7D5-67C4F9F60EC9}"/>
              </a:ext>
            </a:extLst>
          </p:cNvPr>
          <p:cNvSpPr/>
          <p:nvPr/>
        </p:nvSpPr>
        <p:spPr>
          <a:xfrm>
            <a:off x="3286125" y="1634550"/>
            <a:ext cx="2537460" cy="2537460"/>
          </a:xfrm>
          <a:prstGeom prst="rect">
            <a:avLst/>
          </a:prstGeom>
          <a:solidFill>
            <a:srgbClr val="FFFFFF"/>
          </a:solidFill>
          <a:ln w="12700">
            <a:miter lim="400000"/>
          </a:ln>
        </p:spPr>
        <p:txBody>
          <a:bodyPr lIns="38100" tIns="38100" rIns="38100" bIns="38100" anchor="ctr"/>
          <a:lstStyle/>
          <a:p>
            <a:pPr defTabSz="685800">
              <a:buClrTx/>
            </a:pPr>
            <a:endParaRPr sz="1350" kern="1200">
              <a:solidFill>
                <a:srgbClr val="1C1E22"/>
              </a:solidFill>
              <a:latin typeface="Segoe UI" panose="020B0502040204020203" pitchFamily="34" charset="0"/>
              <a:ea typeface="+mn-ea"/>
              <a:cs typeface="Segoe UI" panose="020B0502040204020203" pitchFamily="34" charset="0"/>
            </a:endParaRPr>
          </a:p>
        </p:txBody>
      </p:sp>
      <p:sp>
        <p:nvSpPr>
          <p:cNvPr id="13" name="Rectangle">
            <a:extLst>
              <a:ext uri="{FF2B5EF4-FFF2-40B4-BE49-F238E27FC236}">
                <a16:creationId xmlns:a16="http://schemas.microsoft.com/office/drawing/2014/main" id="{1AE534DD-D48D-9DF7-1A23-E7AD69E8AD25}"/>
              </a:ext>
            </a:extLst>
          </p:cNvPr>
          <p:cNvSpPr/>
          <p:nvPr/>
        </p:nvSpPr>
        <p:spPr>
          <a:xfrm>
            <a:off x="6057900" y="1634550"/>
            <a:ext cx="2537460" cy="2537460"/>
          </a:xfrm>
          <a:prstGeom prst="rect">
            <a:avLst/>
          </a:prstGeom>
          <a:solidFill>
            <a:srgbClr val="FFFFFF"/>
          </a:solidFill>
          <a:ln w="12700">
            <a:miter lim="400000"/>
          </a:ln>
        </p:spPr>
        <p:txBody>
          <a:bodyPr lIns="38100" tIns="38100" rIns="38100" bIns="38100" anchor="ctr"/>
          <a:lstStyle/>
          <a:p>
            <a:pPr defTabSz="685800">
              <a:buClrTx/>
            </a:pPr>
            <a:endParaRPr sz="1350" kern="1200" dirty="0">
              <a:solidFill>
                <a:srgbClr val="1C1E22"/>
              </a:solidFill>
              <a:latin typeface="Segoe UI" panose="020B0502040204020203" pitchFamily="34" charset="0"/>
              <a:ea typeface="+mn-ea"/>
              <a:cs typeface="+mn-cs"/>
            </a:endParaRPr>
          </a:p>
        </p:txBody>
      </p:sp>
      <p:sp>
        <p:nvSpPr>
          <p:cNvPr id="7" name="Text Placeholder 6">
            <a:extLst>
              <a:ext uri="{FF2B5EF4-FFF2-40B4-BE49-F238E27FC236}">
                <a16:creationId xmlns:a16="http://schemas.microsoft.com/office/drawing/2014/main" id="{37F77120-9848-815F-DB4A-3C7602FD2B36}"/>
              </a:ext>
            </a:extLst>
          </p:cNvPr>
          <p:cNvSpPr>
            <a:spLocks noGrp="1"/>
          </p:cNvSpPr>
          <p:nvPr>
            <p:ph type="body" idx="14"/>
          </p:nvPr>
        </p:nvSpPr>
        <p:spPr>
          <a:xfrm>
            <a:off x="690190" y="1716881"/>
            <a:ext cx="2269331" cy="342900"/>
          </a:xfrm>
        </p:spPr>
        <p:txBody>
          <a:bodyPr/>
          <a:lstStyle/>
          <a:p>
            <a:r>
              <a:rPr lang="en-US" sz="1800" b="0" dirty="0">
                <a:solidFill>
                  <a:schemeClr val="accent5"/>
                </a:solidFill>
                <a:latin typeface="Segoe UI Black" panose="020B0502040204020203" pitchFamily="34" charset="0"/>
                <a:cs typeface="Segoe UI Black" panose="020B0502040204020203" pitchFamily="34" charset="0"/>
              </a:rPr>
              <a:t>Technology</a:t>
            </a:r>
          </a:p>
        </p:txBody>
      </p:sp>
      <p:sp>
        <p:nvSpPr>
          <p:cNvPr id="8" name="Text Placeholder 7">
            <a:extLst>
              <a:ext uri="{FF2B5EF4-FFF2-40B4-BE49-F238E27FC236}">
                <a16:creationId xmlns:a16="http://schemas.microsoft.com/office/drawing/2014/main" id="{9B383BF1-92C3-AA43-793A-EEE920C45330}"/>
              </a:ext>
            </a:extLst>
          </p:cNvPr>
          <p:cNvSpPr>
            <a:spLocks noGrp="1"/>
          </p:cNvSpPr>
          <p:nvPr>
            <p:ph type="body" sz="quarter" idx="3"/>
          </p:nvPr>
        </p:nvSpPr>
        <p:spPr>
          <a:xfrm>
            <a:off x="3454361" y="1714500"/>
            <a:ext cx="2269998" cy="342900"/>
          </a:xfrm>
        </p:spPr>
        <p:txBody>
          <a:bodyPr/>
          <a:lstStyle/>
          <a:p>
            <a:r>
              <a:rPr lang="en-US" sz="1800" b="0" dirty="0">
                <a:solidFill>
                  <a:schemeClr val="accent5"/>
                </a:solidFill>
                <a:latin typeface="Segoe UI Black" panose="020B0502040204020203" pitchFamily="34" charset="0"/>
                <a:cs typeface="Segoe UI Black" panose="020B0502040204020203" pitchFamily="34" charset="0"/>
              </a:rPr>
              <a:t>Operations</a:t>
            </a:r>
          </a:p>
        </p:txBody>
      </p:sp>
      <p:sp>
        <p:nvSpPr>
          <p:cNvPr id="6" name="Content Placeholder 5">
            <a:extLst>
              <a:ext uri="{FF2B5EF4-FFF2-40B4-BE49-F238E27FC236}">
                <a16:creationId xmlns:a16="http://schemas.microsoft.com/office/drawing/2014/main" id="{B554C886-57B7-982F-9B92-10B4A4F53C67}"/>
              </a:ext>
            </a:extLst>
          </p:cNvPr>
          <p:cNvSpPr>
            <a:spLocks noGrp="1"/>
          </p:cNvSpPr>
          <p:nvPr>
            <p:ph sz="half" idx="13"/>
          </p:nvPr>
        </p:nvSpPr>
        <p:spPr>
          <a:xfrm>
            <a:off x="6229828" y="2171700"/>
            <a:ext cx="2223983" cy="1726119"/>
          </a:xfrm>
        </p:spPr>
        <p:txBody>
          <a:bodyPr/>
          <a:lstStyle/>
          <a:p>
            <a:r>
              <a:rPr lang="en-US" sz="1050" b="1" dirty="0">
                <a:solidFill>
                  <a:srgbClr val="000000"/>
                </a:solidFill>
                <a:latin typeface="Segoe UI" panose="020B0502040204020203" pitchFamily="34" charset="0"/>
                <a:cs typeface="Segoe UI" panose="020B0502040204020203" pitchFamily="34" charset="0"/>
              </a:rPr>
              <a:t>Connecting investors to what </a:t>
            </a:r>
            <a:br>
              <a:rPr lang="en-US" sz="1050" b="1" dirty="0">
                <a:solidFill>
                  <a:srgbClr val="000000"/>
                </a:solidFill>
                <a:latin typeface="Segoe UI" panose="020B0502040204020203" pitchFamily="34" charset="0"/>
                <a:cs typeface="Segoe UI" panose="020B0502040204020203" pitchFamily="34" charset="0"/>
              </a:rPr>
            </a:br>
            <a:r>
              <a:rPr lang="en-US" sz="1050" b="1" dirty="0">
                <a:solidFill>
                  <a:srgbClr val="000000"/>
                </a:solidFill>
                <a:latin typeface="Segoe UI" panose="020B0502040204020203" pitchFamily="34" charset="0"/>
                <a:cs typeface="Segoe UI" panose="020B0502040204020203" pitchFamily="34" charset="0"/>
              </a:rPr>
              <a:t>matters most</a:t>
            </a:r>
          </a:p>
          <a:p>
            <a:pPr lvl="1"/>
            <a:r>
              <a:rPr lang="en-US" sz="1050" dirty="0">
                <a:latin typeface="Segoe UI" panose="020B0502040204020203" pitchFamily="34" charset="0"/>
                <a:cs typeface="Segoe UI" panose="020B0502040204020203" pitchFamily="34" charset="0"/>
              </a:rPr>
              <a:t>Goals-based advice and strategies</a:t>
            </a:r>
          </a:p>
          <a:p>
            <a:pPr lvl="1"/>
            <a:r>
              <a:rPr lang="en-US" sz="1050" dirty="0">
                <a:latin typeface="Segoe UI" panose="020B0502040204020203" pitchFamily="34" charset="0"/>
                <a:cs typeface="Segoe UI" panose="020B0502040204020203" pitchFamily="34" charset="0"/>
              </a:rPr>
              <a:t>Customizable asset management programs</a:t>
            </a:r>
          </a:p>
          <a:p>
            <a:pPr lvl="1"/>
            <a:r>
              <a:rPr lang="en-US" sz="1050" dirty="0">
                <a:latin typeface="Segoe UI" panose="020B0502040204020203" pitchFamily="34" charset="0"/>
                <a:cs typeface="Segoe UI" panose="020B0502040204020203" pitchFamily="34" charset="0"/>
              </a:rPr>
              <a:t>Flexible suite of investment products</a:t>
            </a:r>
          </a:p>
          <a:p>
            <a:endParaRPr lang="en-US" sz="1050" dirty="0">
              <a:latin typeface="Segoe UI" panose="020B0502040204020203"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8D715AB2-8AE7-88F3-2F12-DA967DD80BA7}"/>
              </a:ext>
            </a:extLst>
          </p:cNvPr>
          <p:cNvSpPr>
            <a:spLocks noGrp="1"/>
          </p:cNvSpPr>
          <p:nvPr>
            <p:ph type="body" sz="quarter" idx="15"/>
          </p:nvPr>
        </p:nvSpPr>
        <p:spPr>
          <a:xfrm>
            <a:off x="6226257" y="1731169"/>
            <a:ext cx="2269331" cy="342900"/>
          </a:xfrm>
        </p:spPr>
        <p:txBody>
          <a:bodyPr/>
          <a:lstStyle/>
          <a:p>
            <a:r>
              <a:rPr lang="en-US" sz="1800" b="0" dirty="0">
                <a:solidFill>
                  <a:schemeClr val="accent5"/>
                </a:solidFill>
                <a:latin typeface="Segoe UI Black" panose="020B0502040204020203" pitchFamily="34" charset="0"/>
                <a:cs typeface="Segoe UI Black" panose="020B0502040204020203" pitchFamily="34" charset="0"/>
              </a:rPr>
              <a:t>Asset management</a:t>
            </a:r>
          </a:p>
          <a:p>
            <a:endParaRPr lang="en-US" b="0" dirty="0">
              <a:latin typeface="Segoe UI Black" panose="020B0502040204020203" pitchFamily="34" charset="0"/>
              <a:cs typeface="Segoe UI Black" panose="020B0502040204020203" pitchFamily="34" charset="0"/>
            </a:endParaRPr>
          </a:p>
        </p:txBody>
      </p:sp>
      <p:sp>
        <p:nvSpPr>
          <p:cNvPr id="4" name="Content Placeholder 3">
            <a:extLst>
              <a:ext uri="{FF2B5EF4-FFF2-40B4-BE49-F238E27FC236}">
                <a16:creationId xmlns:a16="http://schemas.microsoft.com/office/drawing/2014/main" id="{D9C2E06F-8E38-ADB9-3C49-4DC70709FB6D}"/>
              </a:ext>
            </a:extLst>
          </p:cNvPr>
          <p:cNvSpPr>
            <a:spLocks noGrp="1"/>
          </p:cNvSpPr>
          <p:nvPr>
            <p:ph sz="half" idx="12"/>
          </p:nvPr>
        </p:nvSpPr>
        <p:spPr>
          <a:xfrm>
            <a:off x="690190" y="2171700"/>
            <a:ext cx="2269331" cy="1726119"/>
          </a:xfrm>
        </p:spPr>
        <p:txBody>
          <a:bodyPr/>
          <a:lstStyle/>
          <a:p>
            <a:r>
              <a:rPr lang="en-US" sz="1050" b="1" dirty="0">
                <a:solidFill>
                  <a:srgbClr val="000000"/>
                </a:solidFill>
                <a:latin typeface="Segoe UI" panose="020B0502040204020203" pitchFamily="34" charset="0"/>
                <a:cs typeface="Segoe UI" panose="020B0502040204020203" pitchFamily="34" charset="0"/>
              </a:rPr>
              <a:t>Powering the future of wealth</a:t>
            </a:r>
          </a:p>
          <a:p>
            <a:pPr lvl="1"/>
            <a:r>
              <a:rPr lang="en-US" sz="1050" dirty="0">
                <a:latin typeface="Segoe UI" panose="020B0502040204020203" pitchFamily="34" charset="0"/>
                <a:cs typeface="Segoe UI" panose="020B0502040204020203" pitchFamily="34" charset="0"/>
              </a:rPr>
              <a:t>Front-to-back office technologies</a:t>
            </a:r>
          </a:p>
          <a:p>
            <a:pPr lvl="1"/>
            <a:r>
              <a:rPr lang="en-US" sz="1050" dirty="0">
                <a:latin typeface="Segoe UI" panose="020B0502040204020203" pitchFamily="34" charset="0"/>
                <a:cs typeface="Segoe UI" panose="020B0502040204020203" pitchFamily="34" charset="0"/>
              </a:rPr>
              <a:t>Flexible, scalable, and unified technology</a:t>
            </a:r>
          </a:p>
          <a:p>
            <a:pPr lvl="1"/>
            <a:r>
              <a:rPr lang="en-US" sz="1050" dirty="0">
                <a:latin typeface="Segoe UI" panose="020B0502040204020203" pitchFamily="34" charset="0"/>
                <a:cs typeface="Segoe UI" panose="020B0502040204020203" pitchFamily="34" charset="0"/>
              </a:rPr>
              <a:t>Open architecture and APIs for seamless integrations</a:t>
            </a:r>
          </a:p>
          <a:p>
            <a:endParaRPr lang="en-US" sz="1050" dirty="0">
              <a:latin typeface="Segoe UI" panose="020B0502040204020203" pitchFamily="34" charset="0"/>
              <a:cs typeface="Segoe UI" panose="020B0502040204020203" pitchFamily="34" charset="0"/>
            </a:endParaRPr>
          </a:p>
        </p:txBody>
      </p:sp>
      <p:sp>
        <p:nvSpPr>
          <p:cNvPr id="5" name="Content Placeholder 4">
            <a:extLst>
              <a:ext uri="{FF2B5EF4-FFF2-40B4-BE49-F238E27FC236}">
                <a16:creationId xmlns:a16="http://schemas.microsoft.com/office/drawing/2014/main" id="{A5137BF2-06AE-A6F2-C78F-A309ED581CA1}"/>
              </a:ext>
            </a:extLst>
          </p:cNvPr>
          <p:cNvSpPr>
            <a:spLocks noGrp="1"/>
          </p:cNvSpPr>
          <p:nvPr>
            <p:ph sz="half" idx="2"/>
          </p:nvPr>
        </p:nvSpPr>
        <p:spPr>
          <a:xfrm>
            <a:off x="3458008" y="2182881"/>
            <a:ext cx="2251277" cy="1726119"/>
          </a:xfrm>
        </p:spPr>
        <p:txBody>
          <a:bodyPr/>
          <a:lstStyle/>
          <a:p>
            <a:r>
              <a:rPr lang="en-US" sz="1050" b="1" dirty="0">
                <a:solidFill>
                  <a:srgbClr val="000000"/>
                </a:solidFill>
                <a:latin typeface="Segoe UI" panose="020B0502040204020203" pitchFamily="34" charset="0"/>
                <a:cs typeface="Segoe UI" panose="020B0502040204020203" pitchFamily="34" charset="0"/>
              </a:rPr>
              <a:t>Achieving operational excellence</a:t>
            </a:r>
          </a:p>
          <a:p>
            <a:pPr lvl="1"/>
            <a:r>
              <a:rPr lang="en-US" sz="1050" dirty="0">
                <a:latin typeface="Segoe UI" panose="020B0502040204020203" pitchFamily="34" charset="0"/>
                <a:cs typeface="Segoe UI" panose="020B0502040204020203" pitchFamily="34" charset="0"/>
              </a:rPr>
              <a:t>Fund administration and investment accounting </a:t>
            </a:r>
          </a:p>
          <a:p>
            <a:pPr lvl="1"/>
            <a:r>
              <a:rPr lang="en-US" sz="1050" dirty="0">
                <a:latin typeface="Segoe UI" panose="020B0502040204020203" pitchFamily="34" charset="0"/>
                <a:cs typeface="Segoe UI" panose="020B0502040204020203" pitchFamily="34" charset="0"/>
              </a:rPr>
              <a:t>Custody / sub-custody processing services and safeguarding of assets</a:t>
            </a:r>
          </a:p>
          <a:p>
            <a:pPr lvl="1"/>
            <a:r>
              <a:rPr lang="en-US" sz="1050" dirty="0">
                <a:latin typeface="Segoe UI" panose="020B0502040204020203" pitchFamily="34" charset="0"/>
                <a:cs typeface="Segoe UI" panose="020B0502040204020203" pitchFamily="34" charset="0"/>
              </a:rPr>
              <a:t>Data and information management, analytics, and reporting</a:t>
            </a:r>
          </a:p>
          <a:p>
            <a:pPr lvl="1"/>
            <a:r>
              <a:rPr lang="en-US" sz="1050" dirty="0">
                <a:latin typeface="Segoe UI" panose="020B0502040204020203" pitchFamily="34" charset="0"/>
                <a:cs typeface="Segoe UI" panose="020B0502040204020203" pitchFamily="34" charset="0"/>
              </a:rPr>
              <a:t>Network operations, cloud, and cybersecurity services</a:t>
            </a:r>
          </a:p>
          <a:p>
            <a:endParaRPr lang="en-US" sz="1050" dirty="0">
              <a:latin typeface="Segoe UI" panose="020B0502040204020203" pitchFamily="34" charset="0"/>
              <a:cs typeface="Segoe UI" panose="020B0502040204020203" pitchFamily="34" charset="0"/>
            </a:endParaRPr>
          </a:p>
        </p:txBody>
      </p:sp>
      <p:sp>
        <p:nvSpPr>
          <p:cNvPr id="14" name="Text Placeholder 5">
            <a:extLst>
              <a:ext uri="{FF2B5EF4-FFF2-40B4-BE49-F238E27FC236}">
                <a16:creationId xmlns:a16="http://schemas.microsoft.com/office/drawing/2014/main" id="{280BDE23-63E2-7EBE-8F86-C57E1E9CAAC9}"/>
              </a:ext>
            </a:extLst>
          </p:cNvPr>
          <p:cNvSpPr txBox="1">
            <a:spLocks/>
          </p:cNvSpPr>
          <p:nvPr/>
        </p:nvSpPr>
        <p:spPr>
          <a:xfrm>
            <a:off x="1543050" y="4629150"/>
            <a:ext cx="4914900" cy="342900"/>
          </a:xfrm>
          <a:prstGeom prst="rect">
            <a:avLst/>
          </a:prstGeom>
        </p:spPr>
        <p:txBody>
          <a:bodyPr vert="horz" wrap="square"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tabLst/>
              <a:defRPr lang="en-US" sz="900" kern="1200">
                <a:solidFill>
                  <a:srgbClr val="666666"/>
                </a:solidFill>
                <a:latin typeface="+mn-lt"/>
                <a:ea typeface="+mn-ea"/>
                <a:cs typeface="+mn-cs"/>
              </a:defRPr>
            </a:lvl1pPr>
            <a:lvl2pPr marL="349250" indent="-174625" algn="l" defTabSz="914400" rtl="0" eaLnBrk="1" latinLnBrk="0" hangingPunct="1">
              <a:lnSpc>
                <a:spcPct val="100000"/>
              </a:lnSpc>
              <a:spcBef>
                <a:spcPts val="600"/>
              </a:spcBef>
              <a:buFont typeface="System Font Regular"/>
              <a:buChar char="-"/>
              <a:tabLst/>
              <a:defRPr sz="1600" kern="1200">
                <a:solidFill>
                  <a:srgbClr val="000000"/>
                </a:solidFill>
                <a:latin typeface="+mn-lt"/>
                <a:ea typeface="+mn-ea"/>
                <a:cs typeface="+mn-cs"/>
              </a:defRPr>
            </a:lvl2pPr>
            <a:lvl3pPr marL="514350" indent="-176213" algn="l" defTabSz="914400" rtl="0" eaLnBrk="1" latinLnBrk="0" hangingPunct="1">
              <a:lnSpc>
                <a:spcPct val="100000"/>
              </a:lnSpc>
              <a:spcBef>
                <a:spcPts val="600"/>
              </a:spcBef>
              <a:buSzPct val="50000"/>
              <a:buFont typeface="Courier New" panose="02070309020205020404" pitchFamily="49" charset="0"/>
              <a:buChar char="o"/>
              <a:tabLst/>
              <a:defRPr sz="1200" kern="1200">
                <a:solidFill>
                  <a:srgbClr val="000000"/>
                </a:solidFill>
                <a:latin typeface="+mn-lt"/>
                <a:ea typeface="+mn-ea"/>
                <a:cs typeface="+mn-cs"/>
              </a:defRPr>
            </a:lvl3pPr>
            <a:lvl4pPr marL="688975" indent="-163513" algn="l" defTabSz="914400" rtl="0" eaLnBrk="1" latinLnBrk="0" hangingPunct="1">
              <a:lnSpc>
                <a:spcPct val="100000"/>
              </a:lnSpc>
              <a:spcBef>
                <a:spcPts val="600"/>
              </a:spcBef>
              <a:buFont typeface="Arial" panose="020B0604020202020204" pitchFamily="34" charset="0"/>
              <a:buChar char="•"/>
              <a:tabLst/>
              <a:defRPr sz="900" kern="1200">
                <a:solidFill>
                  <a:srgbClr val="000000"/>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buClrTx/>
            </a:pPr>
            <a:endParaRPr lang="en-US" sz="675" dirty="0">
              <a:solidFill>
                <a:srgbClr val="FFFFFF"/>
              </a:solidFill>
              <a:latin typeface="Segoe UI" panose="020B0502040204020203" pitchFamily="34" charset="0"/>
            </a:endParaRP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A6033E1E-280B-A5CA-A330-AC7F6A1257A3}"/>
              </a:ext>
            </a:extLst>
          </p:cNvPr>
          <p:cNvPicPr>
            <a:picLocks noChangeAspect="1"/>
          </p:cNvPicPr>
          <p:nvPr/>
        </p:nvPicPr>
        <p:blipFill>
          <a:blip r:embed="rId4"/>
          <a:stretch>
            <a:fillRect/>
          </a:stretch>
        </p:blipFill>
        <p:spPr>
          <a:xfrm>
            <a:off x="514351" y="4457700"/>
            <a:ext cx="575072" cy="514350"/>
          </a:xfrm>
          <a:prstGeom prst="rect">
            <a:avLst/>
          </a:prstGeom>
        </p:spPr>
      </p:pic>
    </p:spTree>
    <p:extLst>
      <p:ext uri="{BB962C8B-B14F-4D97-AF65-F5344CB8AC3E}">
        <p14:creationId xmlns:p14="http://schemas.microsoft.com/office/powerpoint/2010/main" val="3872734709"/>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886C24C-7AED-6958-B6BA-F3882DE3C33A}"/>
              </a:ext>
            </a:extLst>
          </p:cNvPr>
          <p:cNvSpPr/>
          <p:nvPr/>
        </p:nvSpPr>
        <p:spPr>
          <a:xfrm>
            <a:off x="171450" y="171450"/>
            <a:ext cx="8801100" cy="4972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Trebuchet MS"/>
            </a:endParaRPr>
          </a:p>
        </p:txBody>
      </p:sp>
      <p:sp>
        <p:nvSpPr>
          <p:cNvPr id="15" name="Chord 14">
            <a:extLst>
              <a:ext uri="{FF2B5EF4-FFF2-40B4-BE49-F238E27FC236}">
                <a16:creationId xmlns:a16="http://schemas.microsoft.com/office/drawing/2014/main" id="{54E24E99-495B-2686-3620-F53F243F3647}"/>
              </a:ext>
            </a:extLst>
          </p:cNvPr>
          <p:cNvSpPr/>
          <p:nvPr/>
        </p:nvSpPr>
        <p:spPr>
          <a:xfrm rot="6751537">
            <a:off x="2672028" y="135178"/>
            <a:ext cx="5539696" cy="7302872"/>
          </a:xfrm>
          <a:custGeom>
            <a:avLst/>
            <a:gdLst>
              <a:gd name="connsiteX0" fmla="*/ 8447246 w 9896564"/>
              <a:gd name="connsiteY0" fmla="*/ 8447246 h 9896564"/>
              <a:gd name="connsiteX1" fmla="*/ 2474141 w 9896564"/>
              <a:gd name="connsiteY1" fmla="*/ 9233620 h 9896564"/>
              <a:gd name="connsiteX2" fmla="*/ 168609 w 9896564"/>
              <a:gd name="connsiteY2" fmla="*/ 3667572 h 9896564"/>
              <a:gd name="connsiteX3" fmla="*/ 4948282 w 9896564"/>
              <a:gd name="connsiteY3" fmla="*/ 0 h 9896564"/>
              <a:gd name="connsiteX4" fmla="*/ 8447246 w 9896564"/>
              <a:gd name="connsiteY4" fmla="*/ 8447246 h 9896564"/>
              <a:gd name="connsiteX0" fmla="*/ 8397135 w 8556878"/>
              <a:gd name="connsiteY0" fmla="*/ 8447246 h 9677635"/>
              <a:gd name="connsiteX1" fmla="*/ 7397533 w 8556878"/>
              <a:gd name="connsiteY1" fmla="*/ 9236389 h 9677635"/>
              <a:gd name="connsiteX2" fmla="*/ 2424030 w 8556878"/>
              <a:gd name="connsiteY2" fmla="*/ 9233620 h 9677635"/>
              <a:gd name="connsiteX3" fmla="*/ 118498 w 8556878"/>
              <a:gd name="connsiteY3" fmla="*/ 3667572 h 9677635"/>
              <a:gd name="connsiteX4" fmla="*/ 4898171 w 8556878"/>
              <a:gd name="connsiteY4" fmla="*/ 0 h 9677635"/>
              <a:gd name="connsiteX5" fmla="*/ 8397135 w 8556878"/>
              <a:gd name="connsiteY5" fmla="*/ 8447246 h 9677635"/>
              <a:gd name="connsiteX0" fmla="*/ 8300948 w 8460691"/>
              <a:gd name="connsiteY0" fmla="*/ 9161433 h 10391822"/>
              <a:gd name="connsiteX1" fmla="*/ 7301346 w 8460691"/>
              <a:gd name="connsiteY1" fmla="*/ 9950576 h 10391822"/>
              <a:gd name="connsiteX2" fmla="*/ 2327843 w 8460691"/>
              <a:gd name="connsiteY2" fmla="*/ 9947807 h 10391822"/>
              <a:gd name="connsiteX3" fmla="*/ 22311 w 8460691"/>
              <a:gd name="connsiteY3" fmla="*/ 4381759 h 10391822"/>
              <a:gd name="connsiteX4" fmla="*/ 3583731 w 8460691"/>
              <a:gd name="connsiteY4" fmla="*/ 883020 h 10391822"/>
              <a:gd name="connsiteX5" fmla="*/ 4801984 w 8460691"/>
              <a:gd name="connsiteY5" fmla="*/ 714187 h 10391822"/>
              <a:gd name="connsiteX6" fmla="*/ 8300948 w 8460691"/>
              <a:gd name="connsiteY6" fmla="*/ 9161433 h 10391822"/>
              <a:gd name="connsiteX0" fmla="*/ 8349589 w 8509332"/>
              <a:gd name="connsiteY0" fmla="*/ 9161433 h 10391822"/>
              <a:gd name="connsiteX1" fmla="*/ 7349987 w 8509332"/>
              <a:gd name="connsiteY1" fmla="*/ 9950576 h 10391822"/>
              <a:gd name="connsiteX2" fmla="*/ 2376484 w 8509332"/>
              <a:gd name="connsiteY2" fmla="*/ 9947807 h 10391822"/>
              <a:gd name="connsiteX3" fmla="*/ 70952 w 8509332"/>
              <a:gd name="connsiteY3" fmla="*/ 4381759 h 10391822"/>
              <a:gd name="connsiteX4" fmla="*/ 3632372 w 8509332"/>
              <a:gd name="connsiteY4" fmla="*/ 883020 h 10391822"/>
              <a:gd name="connsiteX5" fmla="*/ 4850625 w 8509332"/>
              <a:gd name="connsiteY5" fmla="*/ 714187 h 10391822"/>
              <a:gd name="connsiteX6" fmla="*/ 8349589 w 8509332"/>
              <a:gd name="connsiteY6" fmla="*/ 9161433 h 10391822"/>
              <a:gd name="connsiteX0" fmla="*/ 8365397 w 8525140"/>
              <a:gd name="connsiteY0" fmla="*/ 9161433 h 10371791"/>
              <a:gd name="connsiteX1" fmla="*/ 7365795 w 8525140"/>
              <a:gd name="connsiteY1" fmla="*/ 9950576 h 10371791"/>
              <a:gd name="connsiteX2" fmla="*/ 2392292 w 8525140"/>
              <a:gd name="connsiteY2" fmla="*/ 9947807 h 10371791"/>
              <a:gd name="connsiteX3" fmla="*/ 86760 w 8525140"/>
              <a:gd name="connsiteY3" fmla="*/ 4381759 h 10371791"/>
              <a:gd name="connsiteX4" fmla="*/ 3648180 w 8525140"/>
              <a:gd name="connsiteY4" fmla="*/ 883020 h 10371791"/>
              <a:gd name="connsiteX5" fmla="*/ 4866433 w 8525140"/>
              <a:gd name="connsiteY5" fmla="*/ 714187 h 10371791"/>
              <a:gd name="connsiteX6" fmla="*/ 8365397 w 8525140"/>
              <a:gd name="connsiteY6" fmla="*/ 9161433 h 10371791"/>
              <a:gd name="connsiteX0" fmla="*/ 4866433 w 7365795"/>
              <a:gd name="connsiteY0" fmla="*/ 714187 h 10371791"/>
              <a:gd name="connsiteX1" fmla="*/ 7365795 w 7365795"/>
              <a:gd name="connsiteY1" fmla="*/ 9950576 h 10371791"/>
              <a:gd name="connsiteX2" fmla="*/ 2392292 w 7365795"/>
              <a:gd name="connsiteY2" fmla="*/ 9947807 h 10371791"/>
              <a:gd name="connsiteX3" fmla="*/ 86760 w 7365795"/>
              <a:gd name="connsiteY3" fmla="*/ 4381759 h 10371791"/>
              <a:gd name="connsiteX4" fmla="*/ 3648180 w 7365795"/>
              <a:gd name="connsiteY4" fmla="*/ 883020 h 10371791"/>
              <a:gd name="connsiteX5" fmla="*/ 4866433 w 7365795"/>
              <a:gd name="connsiteY5" fmla="*/ 714187 h 10371791"/>
              <a:gd name="connsiteX0" fmla="*/ 3648180 w 7377248"/>
              <a:gd name="connsiteY0" fmla="*/ 178677 h 9667448"/>
              <a:gd name="connsiteX1" fmla="*/ 7365795 w 7377248"/>
              <a:gd name="connsiteY1" fmla="*/ 9246233 h 9667448"/>
              <a:gd name="connsiteX2" fmla="*/ 2392292 w 7377248"/>
              <a:gd name="connsiteY2" fmla="*/ 9243464 h 9667448"/>
              <a:gd name="connsiteX3" fmla="*/ 86760 w 7377248"/>
              <a:gd name="connsiteY3" fmla="*/ 3677416 h 9667448"/>
              <a:gd name="connsiteX4" fmla="*/ 3648180 w 7377248"/>
              <a:gd name="connsiteY4" fmla="*/ 178677 h 9667448"/>
              <a:gd name="connsiteX0" fmla="*/ 3648180 w 7373885"/>
              <a:gd name="connsiteY0" fmla="*/ 178677 h 9667448"/>
              <a:gd name="connsiteX1" fmla="*/ 7365795 w 7373885"/>
              <a:gd name="connsiteY1" fmla="*/ 9246233 h 9667448"/>
              <a:gd name="connsiteX2" fmla="*/ 2392292 w 7373885"/>
              <a:gd name="connsiteY2" fmla="*/ 9243464 h 9667448"/>
              <a:gd name="connsiteX3" fmla="*/ 86760 w 7373885"/>
              <a:gd name="connsiteY3" fmla="*/ 3677416 h 9667448"/>
              <a:gd name="connsiteX4" fmla="*/ 3648180 w 7373885"/>
              <a:gd name="connsiteY4" fmla="*/ 178677 h 9667448"/>
              <a:gd name="connsiteX0" fmla="*/ 3648180 w 7365803"/>
              <a:gd name="connsiteY0" fmla="*/ 178677 h 9667448"/>
              <a:gd name="connsiteX1" fmla="*/ 7365795 w 7365803"/>
              <a:gd name="connsiteY1" fmla="*/ 9246233 h 9667448"/>
              <a:gd name="connsiteX2" fmla="*/ 2392292 w 7365803"/>
              <a:gd name="connsiteY2" fmla="*/ 9243464 h 9667448"/>
              <a:gd name="connsiteX3" fmla="*/ 86760 w 7365803"/>
              <a:gd name="connsiteY3" fmla="*/ 3677416 h 9667448"/>
              <a:gd name="connsiteX4" fmla="*/ 3648180 w 7365803"/>
              <a:gd name="connsiteY4" fmla="*/ 178677 h 9667448"/>
              <a:gd name="connsiteX0" fmla="*/ 3648180 w 7365803"/>
              <a:gd name="connsiteY0" fmla="*/ 178677 h 9905732"/>
              <a:gd name="connsiteX1" fmla="*/ 7365795 w 7365803"/>
              <a:gd name="connsiteY1" fmla="*/ 9246233 h 9905732"/>
              <a:gd name="connsiteX2" fmla="*/ 2392292 w 7365803"/>
              <a:gd name="connsiteY2" fmla="*/ 9243464 h 9905732"/>
              <a:gd name="connsiteX3" fmla="*/ 86760 w 7365803"/>
              <a:gd name="connsiteY3" fmla="*/ 3677416 h 9905732"/>
              <a:gd name="connsiteX4" fmla="*/ 3648180 w 7365803"/>
              <a:gd name="connsiteY4" fmla="*/ 178677 h 9905732"/>
              <a:gd name="connsiteX0" fmla="*/ 3648180 w 7365803"/>
              <a:gd name="connsiteY0" fmla="*/ 14 h 9727069"/>
              <a:gd name="connsiteX1" fmla="*/ 7365795 w 7365803"/>
              <a:gd name="connsiteY1" fmla="*/ 9067570 h 9727069"/>
              <a:gd name="connsiteX2" fmla="*/ 2392292 w 7365803"/>
              <a:gd name="connsiteY2" fmla="*/ 9064801 h 9727069"/>
              <a:gd name="connsiteX3" fmla="*/ 86760 w 7365803"/>
              <a:gd name="connsiteY3" fmla="*/ 3498753 h 9727069"/>
              <a:gd name="connsiteX4" fmla="*/ 3648180 w 7365803"/>
              <a:gd name="connsiteY4" fmla="*/ 14 h 9727069"/>
              <a:gd name="connsiteX0" fmla="*/ 3648180 w 7365803"/>
              <a:gd name="connsiteY0" fmla="*/ 14 h 9727069"/>
              <a:gd name="connsiteX1" fmla="*/ 7365795 w 7365803"/>
              <a:gd name="connsiteY1" fmla="*/ 9067570 h 9727069"/>
              <a:gd name="connsiteX2" fmla="*/ 2392292 w 7365803"/>
              <a:gd name="connsiteY2" fmla="*/ 9064801 h 9727069"/>
              <a:gd name="connsiteX3" fmla="*/ 86760 w 7365803"/>
              <a:gd name="connsiteY3" fmla="*/ 3498753 h 9727069"/>
              <a:gd name="connsiteX4" fmla="*/ 3648180 w 7365803"/>
              <a:gd name="connsiteY4" fmla="*/ 14 h 9727069"/>
              <a:gd name="connsiteX0" fmla="*/ 3648180 w 7365803"/>
              <a:gd name="connsiteY0" fmla="*/ 14 h 9727069"/>
              <a:gd name="connsiteX1" fmla="*/ 7365795 w 7365803"/>
              <a:gd name="connsiteY1" fmla="*/ 9067570 h 9727069"/>
              <a:gd name="connsiteX2" fmla="*/ 2392292 w 7365803"/>
              <a:gd name="connsiteY2" fmla="*/ 9064801 h 9727069"/>
              <a:gd name="connsiteX3" fmla="*/ 86760 w 7365803"/>
              <a:gd name="connsiteY3" fmla="*/ 3498753 h 9727069"/>
              <a:gd name="connsiteX4" fmla="*/ 3648180 w 7365803"/>
              <a:gd name="connsiteY4" fmla="*/ 14 h 9727069"/>
              <a:gd name="connsiteX0" fmla="*/ 3672744 w 7390367"/>
              <a:gd name="connsiteY0" fmla="*/ 14 h 9727069"/>
              <a:gd name="connsiteX1" fmla="*/ 7390359 w 7390367"/>
              <a:gd name="connsiteY1" fmla="*/ 9067570 h 9727069"/>
              <a:gd name="connsiteX2" fmla="*/ 2416856 w 7390367"/>
              <a:gd name="connsiteY2" fmla="*/ 9064801 h 9727069"/>
              <a:gd name="connsiteX3" fmla="*/ 111324 w 7390367"/>
              <a:gd name="connsiteY3" fmla="*/ 3498753 h 9727069"/>
              <a:gd name="connsiteX4" fmla="*/ 3672744 w 7390367"/>
              <a:gd name="connsiteY4" fmla="*/ 14 h 9727069"/>
              <a:gd name="connsiteX0" fmla="*/ 3672744 w 7390367"/>
              <a:gd name="connsiteY0" fmla="*/ 14 h 9727069"/>
              <a:gd name="connsiteX1" fmla="*/ 7390359 w 7390367"/>
              <a:gd name="connsiteY1" fmla="*/ 9067570 h 9727069"/>
              <a:gd name="connsiteX2" fmla="*/ 2416856 w 7390367"/>
              <a:gd name="connsiteY2" fmla="*/ 9064801 h 9727069"/>
              <a:gd name="connsiteX3" fmla="*/ 111324 w 7390367"/>
              <a:gd name="connsiteY3" fmla="*/ 3498753 h 9727069"/>
              <a:gd name="connsiteX4" fmla="*/ 3672744 w 7390367"/>
              <a:gd name="connsiteY4" fmla="*/ 14 h 9727069"/>
              <a:gd name="connsiteX0" fmla="*/ 3654081 w 7386261"/>
              <a:gd name="connsiteY0" fmla="*/ 14 h 9737163"/>
              <a:gd name="connsiteX1" fmla="*/ 7386253 w 7386261"/>
              <a:gd name="connsiteY1" fmla="*/ 9054934 h 9737163"/>
              <a:gd name="connsiteX2" fmla="*/ 2398193 w 7386261"/>
              <a:gd name="connsiteY2" fmla="*/ 9064801 h 9737163"/>
              <a:gd name="connsiteX3" fmla="*/ 92661 w 7386261"/>
              <a:gd name="connsiteY3" fmla="*/ 3498753 h 9737163"/>
              <a:gd name="connsiteX4" fmla="*/ 3654081 w 7386261"/>
              <a:gd name="connsiteY4" fmla="*/ 14 h 9737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6261" h="9737163">
                <a:moveTo>
                  <a:pt x="3654081" y="14"/>
                </a:moveTo>
                <a:cubicBezTo>
                  <a:pt x="3659284" y="-12704"/>
                  <a:pt x="7392817" y="9027029"/>
                  <a:pt x="7386253" y="9054934"/>
                </a:cubicBezTo>
                <a:cubicBezTo>
                  <a:pt x="5883373" y="9934420"/>
                  <a:pt x="3613792" y="9990831"/>
                  <a:pt x="2398193" y="9064801"/>
                </a:cubicBezTo>
                <a:cubicBezTo>
                  <a:pt x="1182594" y="8138771"/>
                  <a:pt x="-401225" y="5806614"/>
                  <a:pt x="92661" y="3498753"/>
                </a:cubicBezTo>
                <a:cubicBezTo>
                  <a:pt x="568813" y="1603154"/>
                  <a:pt x="1908071" y="433428"/>
                  <a:pt x="3654081" y="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Segoe UI" panose="020B0502040204020203" pitchFamily="34" charset="0"/>
            </a:endParaRPr>
          </a:p>
        </p:txBody>
      </p:sp>
      <p:sp>
        <p:nvSpPr>
          <p:cNvPr id="4" name="Title 3">
            <a:extLst>
              <a:ext uri="{FF2B5EF4-FFF2-40B4-BE49-F238E27FC236}">
                <a16:creationId xmlns:a16="http://schemas.microsoft.com/office/drawing/2014/main" id="{282F9B8B-9BF6-4D1D-E81E-8D040D1E0534}"/>
              </a:ext>
            </a:extLst>
          </p:cNvPr>
          <p:cNvSpPr>
            <a:spLocks noGrp="1"/>
          </p:cNvSpPr>
          <p:nvPr>
            <p:ph type="title"/>
          </p:nvPr>
        </p:nvSpPr>
        <p:spPr/>
        <p:txBody>
          <a:bodyPr/>
          <a:lstStyle/>
          <a:p>
            <a:r>
              <a:rPr lang="en-US" sz="2700" dirty="0">
                <a:solidFill>
                  <a:schemeClr val="bg1"/>
                </a:solidFill>
                <a:latin typeface="Segoe UI Black" panose="020B0502040204020203" pitchFamily="34" charset="0"/>
                <a:cs typeface="Segoe UI Black" panose="020B0502040204020203" pitchFamily="34" charset="0"/>
              </a:rPr>
              <a:t>How we do it</a:t>
            </a:r>
            <a:r>
              <a:rPr lang="en-US" sz="2700" dirty="0">
                <a:solidFill>
                  <a:srgbClr val="000000"/>
                </a:solidFill>
                <a:latin typeface="Segoe UI Black" panose="020B0502040204020203" pitchFamily="34" charset="0"/>
                <a:cs typeface="Segoe UI Black" panose="020B0502040204020203" pitchFamily="34" charset="0"/>
              </a:rPr>
              <a:t>. </a:t>
            </a:r>
            <a:br>
              <a:rPr lang="en-US" dirty="0">
                <a:solidFill>
                  <a:srgbClr val="000000"/>
                </a:solidFill>
                <a:latin typeface="Segoe UI Black" panose="020B0502040204020203" pitchFamily="34" charset="0"/>
                <a:cs typeface="Segoe UI Black" panose="020B0502040204020203" pitchFamily="34" charset="0"/>
              </a:rPr>
            </a:br>
            <a:r>
              <a:rPr lang="en-US" b="0" dirty="0">
                <a:solidFill>
                  <a:srgbClr val="000000"/>
                </a:solidFill>
                <a:latin typeface="Segoe UI" panose="020B0502040204020203" pitchFamily="34" charset="0"/>
                <a:cs typeface="Segoe UI" panose="020B0502040204020203" pitchFamily="34" charset="0"/>
              </a:rPr>
              <a:t>Operate on a global scale.</a:t>
            </a:r>
            <a:br>
              <a:rPr lang="en-US" b="0" dirty="0">
                <a:solidFill>
                  <a:srgbClr val="000000"/>
                </a:solidFill>
                <a:latin typeface="Segoe UI" panose="020B0502040204020203" pitchFamily="34" charset="0"/>
                <a:cs typeface="Segoe UI" panose="020B0502040204020203" pitchFamily="34" charset="0"/>
              </a:rPr>
            </a:br>
            <a:endParaRPr lang="en-US" b="0" dirty="0">
              <a:latin typeface="Segoe UI" panose="020B0502040204020203" pitchFamily="34" charset="0"/>
              <a:cs typeface="Segoe UI" panose="020B0502040204020203" pitchFamily="34" charset="0"/>
            </a:endParaRPr>
          </a:p>
        </p:txBody>
      </p:sp>
      <p:sp>
        <p:nvSpPr>
          <p:cNvPr id="3" name="Subtitle 2">
            <a:extLst>
              <a:ext uri="{FF2B5EF4-FFF2-40B4-BE49-F238E27FC236}">
                <a16:creationId xmlns:a16="http://schemas.microsoft.com/office/drawing/2014/main" id="{D8893EE2-4385-CA9B-9178-16FFC62FA72D}"/>
              </a:ext>
            </a:extLst>
          </p:cNvPr>
          <p:cNvSpPr>
            <a:spLocks noGrp="1"/>
          </p:cNvSpPr>
          <p:nvPr>
            <p:ph type="body" sz="quarter" idx="11"/>
          </p:nvPr>
        </p:nvSpPr>
        <p:spPr>
          <a:xfrm>
            <a:off x="514351" y="1634550"/>
            <a:ext cx="1232915" cy="1689464"/>
          </a:xfrm>
        </p:spPr>
        <p:txBody>
          <a:bodyPr anchor="t"/>
          <a:lstStyle/>
          <a:p>
            <a:pPr>
              <a:lnSpc>
                <a:spcPct val="110000"/>
              </a:lnSpc>
              <a:spcBef>
                <a:spcPts val="375"/>
              </a:spcBef>
              <a:defRPr sz="1400">
                <a:solidFill>
                  <a:srgbClr val="000000"/>
                </a:solidFill>
              </a:defRPr>
            </a:pPr>
            <a:r>
              <a:rPr lang="en-US" sz="1350" b="1" dirty="0">
                <a:solidFill>
                  <a:schemeClr val="bg1"/>
                </a:solidFill>
                <a:latin typeface="Segoe UI Black" panose="020B0502040204020203" pitchFamily="34" charset="0"/>
                <a:cs typeface="Segoe UI Black" panose="020B0502040204020203" pitchFamily="34" charset="0"/>
              </a:rPr>
              <a:t>Offices in:</a:t>
            </a:r>
          </a:p>
          <a:p>
            <a:pPr>
              <a:lnSpc>
                <a:spcPct val="110000"/>
              </a:lnSpc>
              <a:spcBef>
                <a:spcPts val="375"/>
              </a:spcBef>
              <a:defRPr sz="1400">
                <a:solidFill>
                  <a:srgbClr val="000000"/>
                </a:solidFill>
              </a:defRPr>
            </a:pPr>
            <a:r>
              <a:rPr lang="en-US" sz="1350" dirty="0">
                <a:solidFill>
                  <a:schemeClr val="bg1"/>
                </a:solidFill>
                <a:latin typeface="Segoe UI" panose="020B0502040204020203" pitchFamily="34" charset="0"/>
                <a:cs typeface="Segoe UI" panose="020B0502040204020203" pitchFamily="34" charset="0"/>
              </a:rPr>
              <a:t>U.S.</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Canada</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U.K.</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Ireland</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India</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Luxembourg</a:t>
            </a:r>
            <a:br>
              <a:rPr lang="en-US" sz="1350" dirty="0">
                <a:solidFill>
                  <a:schemeClr val="bg1"/>
                </a:solidFill>
                <a:latin typeface="Segoe UI" panose="020B0502040204020203" pitchFamily="34" charset="0"/>
                <a:cs typeface="Segoe UI" panose="020B0502040204020203" pitchFamily="34" charset="0"/>
              </a:rPr>
            </a:br>
            <a:r>
              <a:rPr lang="en-US" sz="1350" dirty="0">
                <a:solidFill>
                  <a:schemeClr val="bg1"/>
                </a:solidFill>
                <a:latin typeface="Segoe UI" panose="020B0502040204020203" pitchFamily="34" charset="0"/>
                <a:cs typeface="Segoe UI" panose="020B0502040204020203" pitchFamily="34" charset="0"/>
              </a:rPr>
              <a:t>South Africa</a:t>
            </a:r>
          </a:p>
          <a:p>
            <a:endParaRPr lang="en-US" dirty="0">
              <a:latin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945FBE83-9408-09B4-B5EF-458B7D012432}"/>
              </a:ext>
            </a:extLst>
          </p:cNvPr>
          <p:cNvPicPr>
            <a:picLocks noGrp="1" noRot="1" noChangeAspect="1" noMove="1" noResize="1" noEditPoints="1" noAdjustHandles="1" noChangeArrowheads="1" noChangeShapeType="1" noCrop="1"/>
          </p:cNvPicPr>
          <p:nvPr/>
        </p:nvPicPr>
        <p:blipFill rotWithShape="1">
          <a:blip r:embed="rId3"/>
          <a:srcRect l="2656" r="22028" b="17781"/>
          <a:stretch/>
        </p:blipFill>
        <p:spPr>
          <a:xfrm>
            <a:off x="1488840" y="457200"/>
            <a:ext cx="7483711" cy="4686300"/>
          </a:xfrm>
          <a:prstGeom prst="rect">
            <a:avLst/>
          </a:prstGeom>
        </p:spPr>
      </p:pic>
      <p:sp>
        <p:nvSpPr>
          <p:cNvPr id="10" name="Subtitle 2">
            <a:extLst>
              <a:ext uri="{FF2B5EF4-FFF2-40B4-BE49-F238E27FC236}">
                <a16:creationId xmlns:a16="http://schemas.microsoft.com/office/drawing/2014/main" id="{683776A1-7E4D-9ED5-0807-B43E919DC417}"/>
              </a:ext>
            </a:extLst>
          </p:cNvPr>
          <p:cNvSpPr txBox="1">
            <a:spLocks/>
          </p:cNvSpPr>
          <p:nvPr/>
        </p:nvSpPr>
        <p:spPr>
          <a:xfrm>
            <a:off x="4266556" y="2890818"/>
            <a:ext cx="942975" cy="18125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tabLst/>
              <a:defRPr sz="900" kern="1200">
                <a:solidFill>
                  <a:srgbClr val="666666"/>
                </a:solidFill>
                <a:latin typeface="+mn-lt"/>
                <a:ea typeface="+mn-ea"/>
                <a:cs typeface="+mn-cs"/>
              </a:defRPr>
            </a:lvl1pPr>
            <a:lvl2pPr marL="173038" indent="0" algn="l" defTabSz="914400" rtl="0" eaLnBrk="1" latinLnBrk="0" hangingPunct="1">
              <a:lnSpc>
                <a:spcPct val="100000"/>
              </a:lnSpc>
              <a:spcBef>
                <a:spcPts val="600"/>
              </a:spcBef>
              <a:buFont typeface="Arial" panose="020B0604020202020204" pitchFamily="34" charset="0"/>
              <a:buNone/>
              <a:tabLst/>
              <a:defRPr sz="1600" kern="1200">
                <a:solidFill>
                  <a:schemeClr val="tx1"/>
                </a:solidFill>
                <a:latin typeface="+mn-lt"/>
                <a:ea typeface="+mn-ea"/>
                <a:cs typeface="+mn-cs"/>
              </a:defRPr>
            </a:lvl2pPr>
            <a:lvl3pPr marL="520700" indent="-173038" algn="l" defTabSz="914400" rtl="0" eaLnBrk="1" latinLnBrk="0" hangingPunct="1">
              <a:lnSpc>
                <a:spcPct val="100000"/>
              </a:lnSpc>
              <a:spcBef>
                <a:spcPts val="600"/>
              </a:spcBef>
              <a:buFont typeface="Arial" panose="020B0604020202020204" pitchFamily="34" charset="0"/>
              <a:buChar char="•"/>
              <a:tabLst/>
              <a:defRPr sz="1200" kern="1200">
                <a:solidFill>
                  <a:schemeClr val="tx1"/>
                </a:solidFill>
                <a:latin typeface="+mn-lt"/>
                <a:ea typeface="+mn-ea"/>
                <a:cs typeface="+mn-cs"/>
              </a:defRPr>
            </a:lvl3pPr>
            <a:lvl4pPr marL="685800" indent="-165100" algn="l" defTabSz="914400" rtl="0" eaLnBrk="1" latinLnBrk="0" hangingPunct="1">
              <a:lnSpc>
                <a:spcPct val="100000"/>
              </a:lnSpc>
              <a:spcBef>
                <a:spcPts val="600"/>
              </a:spcBef>
              <a:buFont typeface="Arial" panose="020B0604020202020204" pitchFamily="34" charset="0"/>
              <a:buChar char="•"/>
              <a:tabLst/>
              <a:defRPr sz="900" kern="1200">
                <a:solidFill>
                  <a:schemeClr val="tx1"/>
                </a:solidFill>
                <a:latin typeface="+mn-lt"/>
                <a:ea typeface="+mn-ea"/>
                <a:cs typeface="+mn-cs"/>
              </a:defRPr>
            </a:lvl4pPr>
            <a:lvl5pPr marL="860425" indent="-174625" algn="l" defTabSz="914400" rtl="0" eaLnBrk="1" latinLnBrk="0" hangingPunct="1">
              <a:lnSpc>
                <a:spcPct val="100000"/>
              </a:lnSpc>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10000"/>
              </a:lnSpc>
              <a:spcBef>
                <a:spcPts val="375"/>
              </a:spcBef>
              <a:buClrTx/>
              <a:defRPr sz="1400">
                <a:solidFill>
                  <a:srgbClr val="000000"/>
                </a:solidFill>
              </a:defRPr>
            </a:pPr>
            <a:r>
              <a:rPr lang="en-US" sz="750" dirty="0">
                <a:solidFill>
                  <a:srgbClr val="1C1E22"/>
                </a:solidFill>
                <a:latin typeface="Segoe UI" panose="020B0502040204020203" pitchFamily="34" charset="0"/>
                <a:cs typeface="Segoe UI" panose="020B0502040204020203" pitchFamily="34" charset="0"/>
              </a:rPr>
              <a:t>headquarters</a:t>
            </a:r>
          </a:p>
          <a:p>
            <a:pPr defTabSz="685800">
              <a:buClrTx/>
            </a:pPr>
            <a:endParaRPr lang="en-US" dirty="0">
              <a:latin typeface="Segoe UI" panose="020B0502040204020203" pitchFamily="34" charset="0"/>
              <a:cs typeface="Segoe UI" panose="020B0502040204020203" pitchFamily="34" charset="0"/>
            </a:endParaRPr>
          </a:p>
        </p:txBody>
      </p:sp>
      <p:cxnSp>
        <p:nvCxnSpPr>
          <p:cNvPr id="12" name="Straight Connector 11">
            <a:extLst>
              <a:ext uri="{FF2B5EF4-FFF2-40B4-BE49-F238E27FC236}">
                <a16:creationId xmlns:a16="http://schemas.microsoft.com/office/drawing/2014/main" id="{CA0068DA-2240-49AD-A9FC-10BE7D48D4DF}"/>
              </a:ext>
            </a:extLst>
          </p:cNvPr>
          <p:cNvCxnSpPr>
            <a:cxnSpLocks/>
          </p:cNvCxnSpPr>
          <p:nvPr/>
        </p:nvCxnSpPr>
        <p:spPr>
          <a:xfrm>
            <a:off x="4074096" y="2805092"/>
            <a:ext cx="155004" cy="1550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CBECF99-BAAB-2296-455C-CFAC5813868F}"/>
              </a:ext>
            </a:extLst>
          </p:cNvPr>
          <p:cNvSpPr/>
          <p:nvPr/>
        </p:nvSpPr>
        <p:spPr>
          <a:xfrm>
            <a:off x="-171450" y="6379063"/>
            <a:ext cx="9144000" cy="10287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Trebuchet MS"/>
            </a:endParaRPr>
          </a:p>
        </p:txBody>
      </p:sp>
      <p:pic>
        <p:nvPicPr>
          <p:cNvPr id="6" name="Picture 5" descr="A black and white logo&#10;&#10;Description automatically generated">
            <a:extLst>
              <a:ext uri="{FF2B5EF4-FFF2-40B4-BE49-F238E27FC236}">
                <a16:creationId xmlns:a16="http://schemas.microsoft.com/office/drawing/2014/main" id="{796835E7-8957-0292-997E-74C4E7282C14}"/>
              </a:ext>
            </a:extLst>
          </p:cNvPr>
          <p:cNvPicPr>
            <a:picLocks noChangeAspect="1"/>
          </p:cNvPicPr>
          <p:nvPr/>
        </p:nvPicPr>
        <p:blipFill>
          <a:blip r:embed="rId4"/>
          <a:stretch>
            <a:fillRect/>
          </a:stretch>
        </p:blipFill>
        <p:spPr>
          <a:xfrm>
            <a:off x="514351" y="4457700"/>
            <a:ext cx="575072" cy="514350"/>
          </a:xfrm>
          <a:prstGeom prst="rect">
            <a:avLst/>
          </a:prstGeom>
        </p:spPr>
      </p:pic>
    </p:spTree>
    <p:extLst>
      <p:ext uri="{BB962C8B-B14F-4D97-AF65-F5344CB8AC3E}">
        <p14:creationId xmlns:p14="http://schemas.microsoft.com/office/powerpoint/2010/main" val="2741313028"/>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wnera Theme">
  <a:themeElements>
    <a:clrScheme name="Ownera New Color Scheme">
      <a:dk1>
        <a:srgbClr val="000000"/>
      </a:dk1>
      <a:lt1>
        <a:srgbClr val="FFFFFF"/>
      </a:lt1>
      <a:dk2>
        <a:srgbClr val="022547"/>
      </a:dk2>
      <a:lt2>
        <a:srgbClr val="3CB9EF"/>
      </a:lt2>
      <a:accent1>
        <a:srgbClr val="7EDBFA"/>
      </a:accent1>
      <a:accent2>
        <a:srgbClr val="18A3DE"/>
      </a:accent2>
      <a:accent3>
        <a:srgbClr val="0971B0"/>
      </a:accent3>
      <a:accent4>
        <a:srgbClr val="043F7B"/>
      </a:accent4>
      <a:accent5>
        <a:srgbClr val="033261"/>
      </a:accent5>
      <a:accent6>
        <a:srgbClr val="F0F0F0"/>
      </a:accent6>
      <a:hlink>
        <a:srgbClr val="01182E"/>
      </a:hlink>
      <a:folHlink>
        <a:srgbClr val="F932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wnera Theme 2">
  <a:themeElements>
    <a:clrScheme name="Ownera New Color Scheme">
      <a:dk1>
        <a:srgbClr val="000000"/>
      </a:dk1>
      <a:lt1>
        <a:srgbClr val="FFFFFF"/>
      </a:lt1>
      <a:dk2>
        <a:srgbClr val="022547"/>
      </a:dk2>
      <a:lt2>
        <a:srgbClr val="3CB9EF"/>
      </a:lt2>
      <a:accent1>
        <a:srgbClr val="7EDBFA"/>
      </a:accent1>
      <a:accent2>
        <a:srgbClr val="18A3DE"/>
      </a:accent2>
      <a:accent3>
        <a:srgbClr val="0971B0"/>
      </a:accent3>
      <a:accent4>
        <a:srgbClr val="043F7B"/>
      </a:accent4>
      <a:accent5>
        <a:srgbClr val="033261"/>
      </a:accent5>
      <a:accent6>
        <a:srgbClr val="F0F0F0"/>
      </a:accent6>
      <a:hlink>
        <a:srgbClr val="01182E"/>
      </a:hlink>
      <a:folHlink>
        <a:srgbClr val="F932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Blue SEI 2022">
      <a:dk1>
        <a:srgbClr val="1C1E22"/>
      </a:dk1>
      <a:lt1>
        <a:srgbClr val="FFFFFF"/>
      </a:lt1>
      <a:dk2>
        <a:srgbClr val="1C1E22"/>
      </a:dk2>
      <a:lt2>
        <a:srgbClr val="FFFFFF"/>
      </a:lt2>
      <a:accent1>
        <a:srgbClr val="2AA5D6"/>
      </a:accent1>
      <a:accent2>
        <a:srgbClr val="24495D"/>
      </a:accent2>
      <a:accent3>
        <a:srgbClr val="57728B"/>
      </a:accent3>
      <a:accent4>
        <a:srgbClr val="C3CCD2"/>
      </a:accent4>
      <a:accent5>
        <a:srgbClr val="228ABC"/>
      </a:accent5>
      <a:accent6>
        <a:srgbClr val="94D2EB"/>
      </a:accent6>
      <a:hlink>
        <a:srgbClr val="DA3336"/>
      </a:hlink>
      <a:folHlink>
        <a:srgbClr val="24495D"/>
      </a:folHlink>
    </a:clrScheme>
    <a:fontScheme name="SEI_2022_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a:defPPr>
      </a:lstStyle>
    </a:txDef>
  </a:objectDefaults>
  <a:extraClrSchemeLst/>
  <a:extLst>
    <a:ext uri="{05A4C25C-085E-4340-85A3-A5531E510DB2}">
      <thm15:themeFamily xmlns:thm15="http://schemas.microsoft.com/office/thememl/2012/main" name="Presentation4" id="{26CD3BA9-12A9-7E49-9855-9AF6DF012994}" vid="{CC3A8070-7134-C041-ABA3-A88CA3DBB44E}"/>
    </a:ext>
  </a:extLst>
</a:theme>
</file>

<file path=ppt/theme/theme6.xml><?xml version="1.0" encoding="utf-8"?>
<a:theme xmlns:a="http://schemas.openxmlformats.org/drawingml/2006/main" name="3_Office Theme">
  <a:themeElements>
    <a:clrScheme name="Red SEI 2022">
      <a:dk1>
        <a:srgbClr val="1C1E22"/>
      </a:dk1>
      <a:lt1>
        <a:srgbClr val="FFFFFF"/>
      </a:lt1>
      <a:dk2>
        <a:srgbClr val="1C1E22"/>
      </a:dk2>
      <a:lt2>
        <a:srgbClr val="FFFFFF"/>
      </a:lt2>
      <a:accent1>
        <a:srgbClr val="DA3336"/>
      </a:accent1>
      <a:accent2>
        <a:srgbClr val="1C1E22"/>
      </a:accent2>
      <a:accent3>
        <a:srgbClr val="D9D9D9"/>
      </a:accent3>
      <a:accent4>
        <a:srgbClr val="999999"/>
      </a:accent4>
      <a:accent5>
        <a:srgbClr val="666666"/>
      </a:accent5>
      <a:accent6>
        <a:srgbClr val="CCCCCC"/>
      </a:accent6>
      <a:hlink>
        <a:srgbClr val="DA3336"/>
      </a:hlink>
      <a:folHlink>
        <a:srgbClr val="213A12"/>
      </a:folHlink>
    </a:clrScheme>
    <a:fontScheme name="SEI_2022_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a:defPPr>
      </a:lstStyle>
    </a:txDef>
  </a:objectDefaults>
  <a:extraClrSchemeLst/>
  <a:extLst>
    <a:ext uri="{05A4C25C-085E-4340-85A3-A5531E510DB2}">
      <thm15:themeFamily xmlns:thm15="http://schemas.microsoft.com/office/thememl/2012/main" name="Presentation7" id="{8FC10C6C-6AAC-2D46-B39D-530396E4D106}" vid="{E8644C36-8B41-3C43-8097-291D2D467408}"/>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e174205-6c2a-4da1-aa8f-0268495a83b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9DE2F70702ED45904D39EF7C1CE48E" ma:contentTypeVersion="17" ma:contentTypeDescription="Create a new document." ma:contentTypeScope="" ma:versionID="89d283b67f5db3e4c31652a4528943e4">
  <xsd:schema xmlns:xsd="http://www.w3.org/2001/XMLSchema" xmlns:xs="http://www.w3.org/2001/XMLSchema" xmlns:p="http://schemas.microsoft.com/office/2006/metadata/properties" xmlns:ns3="f3dfa003-0bb7-4302-a890-20da8cc4f15f" xmlns:ns4="3e174205-6c2a-4da1-aa8f-0268495a83ba" targetNamespace="http://schemas.microsoft.com/office/2006/metadata/properties" ma:root="true" ma:fieldsID="51a3e17ba8defd1dc047ddc567c431f0" ns3:_="" ns4:_="">
    <xsd:import namespace="f3dfa003-0bb7-4302-a890-20da8cc4f15f"/>
    <xsd:import namespace="3e174205-6c2a-4da1-aa8f-0268495a83b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ObjectDetectorVersions" minOccurs="0"/>
                <xsd:element ref="ns4:MediaServiceSearchProperties" minOccurs="0"/>
                <xsd:element ref="ns4:MediaServiceSystemTags" minOccurs="0"/>
                <xsd:element ref="ns4:MediaLengthInSecond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dfa003-0bb7-4302-a890-20da8cc4f15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174205-6c2a-4da1-aa8f-0268495a83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CC6F42-BA18-453A-B258-B720FBA611D1}">
  <ds:schemaRefs>
    <ds:schemaRef ds:uri="http://schemas.microsoft.com/sharepoint/v3/contenttype/forms"/>
  </ds:schemaRefs>
</ds:datastoreItem>
</file>

<file path=customXml/itemProps2.xml><?xml version="1.0" encoding="utf-8"?>
<ds:datastoreItem xmlns:ds="http://schemas.openxmlformats.org/officeDocument/2006/customXml" ds:itemID="{E3821536-66CD-4A9C-8BA5-3F8AC4E3EC8E}">
  <ds:schemaRefs>
    <ds:schemaRef ds:uri="http://purl.org/dc/elements/1.1/"/>
    <ds:schemaRef ds:uri="http://schemas.microsoft.com/office/2006/metadata/properties"/>
    <ds:schemaRef ds:uri="f3dfa003-0bb7-4302-a890-20da8cc4f15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e174205-6c2a-4da1-aa8f-0268495a83ba"/>
    <ds:schemaRef ds:uri="http://www.w3.org/XML/1998/namespace"/>
    <ds:schemaRef ds:uri="http://purl.org/dc/dcmitype/"/>
  </ds:schemaRefs>
</ds:datastoreItem>
</file>

<file path=customXml/itemProps3.xml><?xml version="1.0" encoding="utf-8"?>
<ds:datastoreItem xmlns:ds="http://schemas.openxmlformats.org/officeDocument/2006/customXml" ds:itemID="{595E994E-9D45-4D1C-BBC8-8605A9589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dfa003-0bb7-4302-a890-20da8cc4f15f"/>
    <ds:schemaRef ds:uri="3e174205-6c2a-4da1-aa8f-0268495a83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574</TotalTime>
  <Words>1768</Words>
  <Application>Microsoft Macintosh PowerPoint</Application>
  <PresentationFormat>On-screen Show (16:9)</PresentationFormat>
  <Paragraphs>239</Paragraphs>
  <Slides>22</Slides>
  <Notes>20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22</vt:i4>
      </vt:variant>
    </vt:vector>
  </HeadingPairs>
  <TitlesOfParts>
    <vt:vector size="40" baseType="lpstr">
      <vt:lpstr>Lato Black</vt:lpstr>
      <vt:lpstr>Trebuchet MS</vt:lpstr>
      <vt:lpstr>Arial</vt:lpstr>
      <vt:lpstr>Segoe UI</vt:lpstr>
      <vt:lpstr>Lato</vt:lpstr>
      <vt:lpstr>Segoe UI Black</vt:lpstr>
      <vt:lpstr>Oswald Medium</vt:lpstr>
      <vt:lpstr>Play</vt:lpstr>
      <vt:lpstr>Roboto</vt:lpstr>
      <vt:lpstr>Helvetica Neue Light</vt:lpstr>
      <vt:lpstr>Oswald</vt:lpstr>
      <vt:lpstr>Calibri</vt:lpstr>
      <vt:lpstr>Office Theme</vt:lpstr>
      <vt:lpstr>Office Theme</vt:lpstr>
      <vt:lpstr>Ownera Theme</vt:lpstr>
      <vt:lpstr>Ownera Theme 2</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Who we are.  Helping clients more intelligently deploy their capital to grow their business. </vt:lpstr>
      <vt:lpstr>PowerPoint Presentation</vt:lpstr>
      <vt:lpstr>How we do it.  Operate on a global scale. </vt:lpstr>
      <vt:lpstr>How we do it.  Leverage our industry position.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Interoperability conceptual flow visualization.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Ami Ben David</cp:lastModifiedBy>
  <cp:revision>3</cp:revision>
  <dcterms:modified xsi:type="dcterms:W3CDTF">2025-04-16T13:26:52Z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0x010100B29DE2F70702ED45904D39EF7C1CE48E</vt:lpwstr>
  </property>
</Properties>
</file>